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70" r:id="rId14"/>
    <p:sldId id="271" r:id="rId15"/>
    <p:sldId id="259" r:id="rId16"/>
    <p:sldId id="272" r:id="rId1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333F50"/>
    <a:srgbClr val="3B3838"/>
    <a:srgbClr val="225273"/>
    <a:srgbClr val="FFBF50"/>
    <a:srgbClr val="FFBE50"/>
    <a:srgbClr val="AF010D"/>
    <a:srgbClr val="00375D"/>
    <a:srgbClr val="059BB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48" d="100"/>
          <a:sy n="48" d="100"/>
        </p:scale>
        <p:origin x="-9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lvl1pPr>
              <a:defRPr/>
            </a:lvl1pPr>
          </a:lstStyle>
          <a:p>
            <a:pPr>
              <a:defRPr/>
            </a:pPr>
            <a:fld id="{B670BDF3-E8C1-4D8E-8EC8-C0C586EB90A4}" type="datetimeFigureOut">
              <a:rPr lang="en-US"/>
              <a:pPr>
                <a:defRPr/>
              </a:pPr>
              <a:t>9/7/2023</a:t>
            </a:fld>
            <a:endParaRPr lang="en-US"/>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DE72A7D7-0F40-4047-A046-30B882DC0DF1}" type="slidenum">
              <a:rPr lang="en-US"/>
              <a:pPr>
                <a:defRPr/>
              </a:pPr>
              <a:t>‹Nº›</a:t>
            </a:fld>
            <a:endParaRPr lang="en-US"/>
          </a:p>
        </p:txBody>
      </p:sp>
    </p:spTree>
    <p:extLst>
      <p:ext uri="{BB962C8B-B14F-4D97-AF65-F5344CB8AC3E}">
        <p14:creationId xmlns="" xmlns:p14="http://schemas.microsoft.com/office/powerpoint/2010/main" val="2707827314"/>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lvl1pPr>
              <a:defRPr/>
            </a:lvl1pPr>
          </a:lstStyle>
          <a:p>
            <a:pPr>
              <a:defRPr/>
            </a:pPr>
            <a:fld id="{3230A5A3-5833-4CF4-82FB-571E705CF1C1}" type="datetimeFigureOut">
              <a:rPr lang="en-US"/>
              <a:pPr>
                <a:defRPr/>
              </a:pPr>
              <a:t>9/7/2023</a:t>
            </a:fld>
            <a:endParaRPr lang="en-US"/>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3E9B41FA-430C-4201-BD69-5C4EE89AD580}" type="slidenum">
              <a:rPr lang="en-US"/>
              <a:pPr>
                <a:defRPr/>
              </a:pPr>
              <a:t>‹Nº›</a:t>
            </a:fld>
            <a:endParaRPr lang="en-US"/>
          </a:p>
        </p:txBody>
      </p:sp>
    </p:spTree>
    <p:extLst>
      <p:ext uri="{BB962C8B-B14F-4D97-AF65-F5344CB8AC3E}">
        <p14:creationId xmlns="" xmlns:p14="http://schemas.microsoft.com/office/powerpoint/2010/main" val="2681615407"/>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lvl1pPr>
              <a:defRPr/>
            </a:lvl1pPr>
          </a:lstStyle>
          <a:p>
            <a:pPr>
              <a:defRPr/>
            </a:pPr>
            <a:fld id="{5C88C741-FC83-4060-B53E-BE35DFB391A0}" type="datetimeFigureOut">
              <a:rPr lang="en-US"/>
              <a:pPr>
                <a:defRPr/>
              </a:pPr>
              <a:t>9/7/2023</a:t>
            </a:fld>
            <a:endParaRPr lang="en-US"/>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9E8073EC-D0DF-4924-AFFA-AFA3FEAFD644}" type="slidenum">
              <a:rPr lang="en-US"/>
              <a:pPr>
                <a:defRPr/>
              </a:pPr>
              <a:t>‹Nº›</a:t>
            </a:fld>
            <a:endParaRPr lang="en-US"/>
          </a:p>
        </p:txBody>
      </p:sp>
    </p:spTree>
    <p:extLst>
      <p:ext uri="{BB962C8B-B14F-4D97-AF65-F5344CB8AC3E}">
        <p14:creationId xmlns="" xmlns:p14="http://schemas.microsoft.com/office/powerpoint/2010/main" val="3896577778"/>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lvl1pPr>
              <a:defRPr/>
            </a:lvl1pPr>
          </a:lstStyle>
          <a:p>
            <a:pPr>
              <a:defRPr/>
            </a:pPr>
            <a:fld id="{C1B38033-EF4B-4DC7-904E-FC4909545CFD}" type="datetimeFigureOut">
              <a:rPr lang="en-US"/>
              <a:pPr>
                <a:defRPr/>
              </a:pPr>
              <a:t>9/7/2023</a:t>
            </a:fld>
            <a:endParaRPr lang="en-US"/>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E204E5C4-4108-43F8-9136-BD7CF82765B7}" type="slidenum">
              <a:rPr lang="en-US"/>
              <a:pPr>
                <a:defRPr/>
              </a:pPr>
              <a:t>‹Nº›</a:t>
            </a:fld>
            <a:endParaRPr lang="en-US"/>
          </a:p>
        </p:txBody>
      </p:sp>
    </p:spTree>
    <p:extLst>
      <p:ext uri="{BB962C8B-B14F-4D97-AF65-F5344CB8AC3E}">
        <p14:creationId xmlns="" xmlns:p14="http://schemas.microsoft.com/office/powerpoint/2010/main" val="1627512682"/>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lvl1pPr>
              <a:defRPr/>
            </a:lvl1pPr>
          </a:lstStyle>
          <a:p>
            <a:pPr>
              <a:defRPr/>
            </a:pPr>
            <a:fld id="{8A2B3F4F-6AE3-4C60-B47B-9E647C367B03}" type="datetimeFigureOut">
              <a:rPr lang="en-US"/>
              <a:pPr>
                <a:defRPr/>
              </a:pPr>
              <a:t>9/7/2023</a:t>
            </a:fld>
            <a:endParaRPr lang="en-US"/>
          </a:p>
        </p:txBody>
      </p:sp>
      <p:sp>
        <p:nvSpPr>
          <p:cNvPr id="5" name="Marcador de pie de página 4"/>
          <p:cNvSpPr>
            <a:spLocks noGrp="1"/>
          </p:cNvSpPr>
          <p:nvPr>
            <p:ph type="ftr" sz="quarter" idx="11"/>
          </p:nvPr>
        </p:nvSpPr>
        <p:spPr/>
        <p:txBody>
          <a:bodyPr/>
          <a:lstStyle>
            <a:lvl1pPr>
              <a:defRPr/>
            </a:lvl1pPr>
          </a:lstStyle>
          <a:p>
            <a:pPr>
              <a:defRPr/>
            </a:pPr>
            <a:endParaRPr lang="en-US"/>
          </a:p>
        </p:txBody>
      </p:sp>
      <p:sp>
        <p:nvSpPr>
          <p:cNvPr id="6" name="Marcador de número de diapositiva 5"/>
          <p:cNvSpPr>
            <a:spLocks noGrp="1"/>
          </p:cNvSpPr>
          <p:nvPr>
            <p:ph type="sldNum" sz="quarter" idx="12"/>
          </p:nvPr>
        </p:nvSpPr>
        <p:spPr/>
        <p:txBody>
          <a:bodyPr/>
          <a:lstStyle>
            <a:lvl1pPr>
              <a:defRPr/>
            </a:lvl1pPr>
          </a:lstStyle>
          <a:p>
            <a:pPr>
              <a:defRPr/>
            </a:pPr>
            <a:fld id="{685F79CA-22A3-4436-8D85-691558903633}" type="slidenum">
              <a:rPr lang="en-US"/>
              <a:pPr>
                <a:defRPr/>
              </a:pPr>
              <a:t>‹Nº›</a:t>
            </a:fld>
            <a:endParaRPr lang="en-US"/>
          </a:p>
        </p:txBody>
      </p:sp>
    </p:spTree>
    <p:extLst>
      <p:ext uri="{BB962C8B-B14F-4D97-AF65-F5344CB8AC3E}">
        <p14:creationId xmlns="" xmlns:p14="http://schemas.microsoft.com/office/powerpoint/2010/main" val="2491256864"/>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3"/>
          <p:cNvSpPr>
            <a:spLocks noGrp="1"/>
          </p:cNvSpPr>
          <p:nvPr>
            <p:ph type="dt" sz="half" idx="10"/>
          </p:nvPr>
        </p:nvSpPr>
        <p:spPr/>
        <p:txBody>
          <a:bodyPr/>
          <a:lstStyle>
            <a:lvl1pPr>
              <a:defRPr/>
            </a:lvl1pPr>
          </a:lstStyle>
          <a:p>
            <a:pPr>
              <a:defRPr/>
            </a:pPr>
            <a:fld id="{F13B7577-2C15-4FA8-B77A-42D96E5F143B}" type="datetimeFigureOut">
              <a:rPr lang="en-US"/>
              <a:pPr>
                <a:defRPr/>
              </a:pPr>
              <a:t>9/7/2023</a:t>
            </a:fld>
            <a:endParaRPr lang="en-US"/>
          </a:p>
        </p:txBody>
      </p:sp>
      <p:sp>
        <p:nvSpPr>
          <p:cNvPr id="6" name="Marcador de pie de página 4"/>
          <p:cNvSpPr>
            <a:spLocks noGrp="1"/>
          </p:cNvSpPr>
          <p:nvPr>
            <p:ph type="ftr" sz="quarter" idx="11"/>
          </p:nvPr>
        </p:nvSpPr>
        <p:spPr/>
        <p:txBody>
          <a:bodyPr/>
          <a:lstStyle>
            <a:lvl1pPr>
              <a:defRPr/>
            </a:lvl1pPr>
          </a:lstStyle>
          <a:p>
            <a:pPr>
              <a:defRPr/>
            </a:pPr>
            <a:endParaRPr lang="en-US"/>
          </a:p>
        </p:txBody>
      </p:sp>
      <p:sp>
        <p:nvSpPr>
          <p:cNvPr id="7" name="Marcador de número de diapositiva 5"/>
          <p:cNvSpPr>
            <a:spLocks noGrp="1"/>
          </p:cNvSpPr>
          <p:nvPr>
            <p:ph type="sldNum" sz="quarter" idx="12"/>
          </p:nvPr>
        </p:nvSpPr>
        <p:spPr/>
        <p:txBody>
          <a:bodyPr/>
          <a:lstStyle>
            <a:lvl1pPr>
              <a:defRPr/>
            </a:lvl1pPr>
          </a:lstStyle>
          <a:p>
            <a:pPr>
              <a:defRPr/>
            </a:pPr>
            <a:fld id="{077950B2-9E03-4969-9FCD-7B71DF012611}" type="slidenum">
              <a:rPr lang="en-US"/>
              <a:pPr>
                <a:defRPr/>
              </a:pPr>
              <a:t>‹Nº›</a:t>
            </a:fld>
            <a:endParaRPr lang="en-US"/>
          </a:p>
        </p:txBody>
      </p:sp>
    </p:spTree>
    <p:extLst>
      <p:ext uri="{BB962C8B-B14F-4D97-AF65-F5344CB8AC3E}">
        <p14:creationId xmlns="" xmlns:p14="http://schemas.microsoft.com/office/powerpoint/2010/main" val="1401355891"/>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3"/>
          <p:cNvSpPr>
            <a:spLocks noGrp="1"/>
          </p:cNvSpPr>
          <p:nvPr>
            <p:ph type="dt" sz="half" idx="10"/>
          </p:nvPr>
        </p:nvSpPr>
        <p:spPr/>
        <p:txBody>
          <a:bodyPr/>
          <a:lstStyle>
            <a:lvl1pPr>
              <a:defRPr/>
            </a:lvl1pPr>
          </a:lstStyle>
          <a:p>
            <a:pPr>
              <a:defRPr/>
            </a:pPr>
            <a:fld id="{B0B1B621-5348-4F7C-875E-03A2F24750DB}" type="datetimeFigureOut">
              <a:rPr lang="en-US"/>
              <a:pPr>
                <a:defRPr/>
              </a:pPr>
              <a:t>9/7/2023</a:t>
            </a:fld>
            <a:endParaRPr lang="en-US"/>
          </a:p>
        </p:txBody>
      </p:sp>
      <p:sp>
        <p:nvSpPr>
          <p:cNvPr id="8" name="Marcador de pie de página 4"/>
          <p:cNvSpPr>
            <a:spLocks noGrp="1"/>
          </p:cNvSpPr>
          <p:nvPr>
            <p:ph type="ftr" sz="quarter" idx="11"/>
          </p:nvPr>
        </p:nvSpPr>
        <p:spPr/>
        <p:txBody>
          <a:bodyPr/>
          <a:lstStyle>
            <a:lvl1pPr>
              <a:defRPr/>
            </a:lvl1pPr>
          </a:lstStyle>
          <a:p>
            <a:pPr>
              <a:defRPr/>
            </a:pPr>
            <a:endParaRPr lang="en-US"/>
          </a:p>
        </p:txBody>
      </p:sp>
      <p:sp>
        <p:nvSpPr>
          <p:cNvPr id="9" name="Marcador de número de diapositiva 5"/>
          <p:cNvSpPr>
            <a:spLocks noGrp="1"/>
          </p:cNvSpPr>
          <p:nvPr>
            <p:ph type="sldNum" sz="quarter" idx="12"/>
          </p:nvPr>
        </p:nvSpPr>
        <p:spPr/>
        <p:txBody>
          <a:bodyPr/>
          <a:lstStyle>
            <a:lvl1pPr>
              <a:defRPr/>
            </a:lvl1pPr>
          </a:lstStyle>
          <a:p>
            <a:pPr>
              <a:defRPr/>
            </a:pPr>
            <a:fld id="{6B9E06A0-45EE-4B9C-AFBA-A3D7BCC97D7E}" type="slidenum">
              <a:rPr lang="en-US"/>
              <a:pPr>
                <a:defRPr/>
              </a:pPr>
              <a:t>‹Nº›</a:t>
            </a:fld>
            <a:endParaRPr lang="en-US"/>
          </a:p>
        </p:txBody>
      </p:sp>
    </p:spTree>
    <p:extLst>
      <p:ext uri="{BB962C8B-B14F-4D97-AF65-F5344CB8AC3E}">
        <p14:creationId xmlns="" xmlns:p14="http://schemas.microsoft.com/office/powerpoint/2010/main" val="3178749373"/>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3"/>
          <p:cNvSpPr>
            <a:spLocks noGrp="1"/>
          </p:cNvSpPr>
          <p:nvPr>
            <p:ph type="dt" sz="half" idx="10"/>
          </p:nvPr>
        </p:nvSpPr>
        <p:spPr/>
        <p:txBody>
          <a:bodyPr/>
          <a:lstStyle>
            <a:lvl1pPr>
              <a:defRPr/>
            </a:lvl1pPr>
          </a:lstStyle>
          <a:p>
            <a:pPr>
              <a:defRPr/>
            </a:pPr>
            <a:fld id="{EFB15055-112D-40A7-A510-B8366E9FE6B4}" type="datetimeFigureOut">
              <a:rPr lang="en-US"/>
              <a:pPr>
                <a:defRPr/>
              </a:pPr>
              <a:t>9/7/2023</a:t>
            </a:fld>
            <a:endParaRPr lang="en-US"/>
          </a:p>
        </p:txBody>
      </p:sp>
      <p:sp>
        <p:nvSpPr>
          <p:cNvPr id="4" name="Marcador de pie de página 4"/>
          <p:cNvSpPr>
            <a:spLocks noGrp="1"/>
          </p:cNvSpPr>
          <p:nvPr>
            <p:ph type="ftr" sz="quarter" idx="11"/>
          </p:nvPr>
        </p:nvSpPr>
        <p:spPr/>
        <p:txBody>
          <a:bodyPr/>
          <a:lstStyle>
            <a:lvl1pPr>
              <a:defRPr/>
            </a:lvl1pPr>
          </a:lstStyle>
          <a:p>
            <a:pPr>
              <a:defRPr/>
            </a:pPr>
            <a:endParaRPr lang="en-US"/>
          </a:p>
        </p:txBody>
      </p:sp>
      <p:sp>
        <p:nvSpPr>
          <p:cNvPr id="5" name="Marcador de número de diapositiva 5"/>
          <p:cNvSpPr>
            <a:spLocks noGrp="1"/>
          </p:cNvSpPr>
          <p:nvPr>
            <p:ph type="sldNum" sz="quarter" idx="12"/>
          </p:nvPr>
        </p:nvSpPr>
        <p:spPr/>
        <p:txBody>
          <a:bodyPr/>
          <a:lstStyle>
            <a:lvl1pPr>
              <a:defRPr/>
            </a:lvl1pPr>
          </a:lstStyle>
          <a:p>
            <a:pPr>
              <a:defRPr/>
            </a:pPr>
            <a:fld id="{93B48293-76C5-42D9-8503-3C129DF348E1}" type="slidenum">
              <a:rPr lang="en-US"/>
              <a:pPr>
                <a:defRPr/>
              </a:pPr>
              <a:t>‹Nº›</a:t>
            </a:fld>
            <a:endParaRPr lang="en-US"/>
          </a:p>
        </p:txBody>
      </p:sp>
    </p:spTree>
    <p:extLst>
      <p:ext uri="{BB962C8B-B14F-4D97-AF65-F5344CB8AC3E}">
        <p14:creationId xmlns="" xmlns:p14="http://schemas.microsoft.com/office/powerpoint/2010/main" val="1330274095"/>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a:defRPr/>
            </a:pPr>
            <a:fld id="{169C54EE-AB65-4409-9B47-644AD31E3C5E}" type="datetimeFigureOut">
              <a:rPr lang="en-US"/>
              <a:pPr>
                <a:defRPr/>
              </a:pPr>
              <a:t>9/7/2023</a:t>
            </a:fld>
            <a:endParaRPr lang="en-US"/>
          </a:p>
        </p:txBody>
      </p:sp>
      <p:sp>
        <p:nvSpPr>
          <p:cNvPr id="3" name="Marcador de pie de página 4"/>
          <p:cNvSpPr>
            <a:spLocks noGrp="1"/>
          </p:cNvSpPr>
          <p:nvPr>
            <p:ph type="ftr" sz="quarter" idx="11"/>
          </p:nvPr>
        </p:nvSpPr>
        <p:spPr/>
        <p:txBody>
          <a:bodyPr/>
          <a:lstStyle>
            <a:lvl1pPr>
              <a:defRPr/>
            </a:lvl1pPr>
          </a:lstStyle>
          <a:p>
            <a:pPr>
              <a:defRPr/>
            </a:pPr>
            <a:endParaRPr lang="en-US"/>
          </a:p>
        </p:txBody>
      </p:sp>
      <p:sp>
        <p:nvSpPr>
          <p:cNvPr id="4" name="Marcador de número de diapositiva 5"/>
          <p:cNvSpPr>
            <a:spLocks noGrp="1"/>
          </p:cNvSpPr>
          <p:nvPr>
            <p:ph type="sldNum" sz="quarter" idx="12"/>
          </p:nvPr>
        </p:nvSpPr>
        <p:spPr/>
        <p:txBody>
          <a:bodyPr/>
          <a:lstStyle>
            <a:lvl1pPr>
              <a:defRPr/>
            </a:lvl1pPr>
          </a:lstStyle>
          <a:p>
            <a:pPr>
              <a:defRPr/>
            </a:pPr>
            <a:fld id="{2539A206-9F55-4357-887A-F9848FF8F798}" type="slidenum">
              <a:rPr lang="en-US"/>
              <a:pPr>
                <a:defRPr/>
              </a:pPr>
              <a:t>‹Nº›</a:t>
            </a:fld>
            <a:endParaRPr lang="en-US"/>
          </a:p>
        </p:txBody>
      </p:sp>
    </p:spTree>
    <p:extLst>
      <p:ext uri="{BB962C8B-B14F-4D97-AF65-F5344CB8AC3E}">
        <p14:creationId xmlns="" xmlns:p14="http://schemas.microsoft.com/office/powerpoint/2010/main" val="3991064095"/>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CFD6215E-02E8-4823-A0C7-9EF45A6772C9}" type="datetimeFigureOut">
              <a:rPr lang="en-US"/>
              <a:pPr>
                <a:defRPr/>
              </a:pPr>
              <a:t>9/7/2023</a:t>
            </a:fld>
            <a:endParaRPr lang="en-US"/>
          </a:p>
        </p:txBody>
      </p:sp>
      <p:sp>
        <p:nvSpPr>
          <p:cNvPr id="6" name="Marcador de pie de página 4"/>
          <p:cNvSpPr>
            <a:spLocks noGrp="1"/>
          </p:cNvSpPr>
          <p:nvPr>
            <p:ph type="ftr" sz="quarter" idx="11"/>
          </p:nvPr>
        </p:nvSpPr>
        <p:spPr/>
        <p:txBody>
          <a:bodyPr/>
          <a:lstStyle>
            <a:lvl1pPr>
              <a:defRPr/>
            </a:lvl1pPr>
          </a:lstStyle>
          <a:p>
            <a:pPr>
              <a:defRPr/>
            </a:pPr>
            <a:endParaRPr lang="en-US"/>
          </a:p>
        </p:txBody>
      </p:sp>
      <p:sp>
        <p:nvSpPr>
          <p:cNvPr id="7" name="Marcador de número de diapositiva 5"/>
          <p:cNvSpPr>
            <a:spLocks noGrp="1"/>
          </p:cNvSpPr>
          <p:nvPr>
            <p:ph type="sldNum" sz="quarter" idx="12"/>
          </p:nvPr>
        </p:nvSpPr>
        <p:spPr/>
        <p:txBody>
          <a:bodyPr/>
          <a:lstStyle>
            <a:lvl1pPr>
              <a:defRPr/>
            </a:lvl1pPr>
          </a:lstStyle>
          <a:p>
            <a:pPr>
              <a:defRPr/>
            </a:pPr>
            <a:fld id="{7F4A5F8D-8428-40FC-A48A-D390F57F4C6E}" type="slidenum">
              <a:rPr lang="en-US"/>
              <a:pPr>
                <a:defRPr/>
              </a:pPr>
              <a:t>‹Nº›</a:t>
            </a:fld>
            <a:endParaRPr lang="en-US"/>
          </a:p>
        </p:txBody>
      </p:sp>
    </p:spTree>
    <p:extLst>
      <p:ext uri="{BB962C8B-B14F-4D97-AF65-F5344CB8AC3E}">
        <p14:creationId xmlns="" xmlns:p14="http://schemas.microsoft.com/office/powerpoint/2010/main" val="1351868434"/>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p:cNvSpPr>
            <a:spLocks noGrp="1"/>
          </p:cNvSpPr>
          <p:nvPr>
            <p:ph type="dt" sz="half" idx="10"/>
          </p:nvPr>
        </p:nvSpPr>
        <p:spPr/>
        <p:txBody>
          <a:bodyPr/>
          <a:lstStyle>
            <a:lvl1pPr>
              <a:defRPr/>
            </a:lvl1pPr>
          </a:lstStyle>
          <a:p>
            <a:pPr>
              <a:defRPr/>
            </a:pPr>
            <a:fld id="{F7391DFA-D52D-4A69-8925-4A5BBA3F5453}" type="datetimeFigureOut">
              <a:rPr lang="en-US"/>
              <a:pPr>
                <a:defRPr/>
              </a:pPr>
              <a:t>9/7/2023</a:t>
            </a:fld>
            <a:endParaRPr lang="en-US"/>
          </a:p>
        </p:txBody>
      </p:sp>
      <p:sp>
        <p:nvSpPr>
          <p:cNvPr id="6" name="Marcador de pie de página 4"/>
          <p:cNvSpPr>
            <a:spLocks noGrp="1"/>
          </p:cNvSpPr>
          <p:nvPr>
            <p:ph type="ftr" sz="quarter" idx="11"/>
          </p:nvPr>
        </p:nvSpPr>
        <p:spPr/>
        <p:txBody>
          <a:bodyPr/>
          <a:lstStyle>
            <a:lvl1pPr>
              <a:defRPr/>
            </a:lvl1pPr>
          </a:lstStyle>
          <a:p>
            <a:pPr>
              <a:defRPr/>
            </a:pPr>
            <a:endParaRPr lang="en-US"/>
          </a:p>
        </p:txBody>
      </p:sp>
      <p:sp>
        <p:nvSpPr>
          <p:cNvPr id="7" name="Marcador de número de diapositiva 5"/>
          <p:cNvSpPr>
            <a:spLocks noGrp="1"/>
          </p:cNvSpPr>
          <p:nvPr>
            <p:ph type="sldNum" sz="quarter" idx="12"/>
          </p:nvPr>
        </p:nvSpPr>
        <p:spPr/>
        <p:txBody>
          <a:bodyPr/>
          <a:lstStyle>
            <a:lvl1pPr>
              <a:defRPr/>
            </a:lvl1pPr>
          </a:lstStyle>
          <a:p>
            <a:pPr>
              <a:defRPr/>
            </a:pPr>
            <a:fld id="{02CFEB02-89F5-458E-B96F-10BE725D3772}" type="slidenum">
              <a:rPr lang="en-US"/>
              <a:pPr>
                <a:defRPr/>
              </a:pPr>
              <a:t>‹Nº›</a:t>
            </a:fld>
            <a:endParaRPr lang="en-US"/>
          </a:p>
        </p:txBody>
      </p:sp>
    </p:spTree>
    <p:extLst>
      <p:ext uri="{BB962C8B-B14F-4D97-AF65-F5344CB8AC3E}">
        <p14:creationId xmlns="" xmlns:p14="http://schemas.microsoft.com/office/powerpoint/2010/main" val="653542024"/>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a:t>Haga clic para modificar el estilo de título del patrón</a:t>
            </a:r>
            <a:endParaRPr lang="en-US" altLang="en-US"/>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a:t>Editar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endParaRPr lang="en-US" altLang="en-U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5A004F6-ED41-4B01-B754-9E3D05B667E2}" type="datetimeFigureOut">
              <a:rPr lang="en-US"/>
              <a:pPr>
                <a:defRPr/>
              </a:pPr>
              <a:t>9/7/2023</a:t>
            </a:fld>
            <a:endParaRPr lang="en-U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7FBB4097-C38D-47F4-A658-FF881A37188F}"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ipe dir="d"/>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ítulo 1"/>
          <p:cNvSpPr>
            <a:spLocks noGrp="1"/>
          </p:cNvSpPr>
          <p:nvPr>
            <p:ph type="ctrTitle"/>
          </p:nvPr>
        </p:nvSpPr>
        <p:spPr>
          <a:xfrm>
            <a:off x="1524000" y="1857375"/>
            <a:ext cx="9144000" cy="2041525"/>
          </a:xfrm>
        </p:spPr>
        <p:txBody>
          <a:bodyPr/>
          <a:lstStyle/>
          <a:p>
            <a:pPr eaLnBrk="1" hangingPunct="1"/>
            <a:r>
              <a:rPr lang="es-AR" altLang="en-US" b="1" dirty="0" smtClean="0">
                <a:solidFill>
                  <a:schemeClr val="bg1"/>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b="1" dirty="0">
              <a:solidFill>
                <a:schemeClr val="bg1"/>
              </a:solidFill>
              <a:latin typeface="Futura Bk BT" panose="020B0502020204020303" pitchFamily="34" charset="0"/>
              <a:ea typeface="Cambria" panose="02040503050406030204" pitchFamily="18" charset="0"/>
              <a:cs typeface="Cambria" panose="02040503050406030204" pitchFamily="18" charset="0"/>
            </a:endParaRPr>
          </a:p>
        </p:txBody>
      </p:sp>
      <p:sp>
        <p:nvSpPr>
          <p:cNvPr id="2052" name="Título 1"/>
          <p:cNvSpPr txBox="1">
            <a:spLocks/>
          </p:cNvSpPr>
          <p:nvPr/>
        </p:nvSpPr>
        <p:spPr bwMode="auto">
          <a:xfrm>
            <a:off x="1522413" y="6021388"/>
            <a:ext cx="9144000" cy="65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r>
              <a:rPr lang="es-AR" altLang="en-US" sz="4000" b="1" dirty="0" err="1" smtClean="0">
                <a:solidFill>
                  <a:schemeClr val="bg1"/>
                </a:solidFill>
                <a:latin typeface="Futura Bk BT" panose="020B0502020204020303" pitchFamily="34" charset="0"/>
                <a:ea typeface="Cambria" panose="02040503050406030204" pitchFamily="18" charset="0"/>
                <a:cs typeface="Cambria" panose="02040503050406030204" pitchFamily="18" charset="0"/>
              </a:rPr>
              <a:t>Cristhian</a:t>
            </a:r>
            <a:r>
              <a:rPr lang="es-AR" altLang="en-US" sz="4000" b="1" dirty="0" smtClean="0">
                <a:solidFill>
                  <a:schemeClr val="bg1"/>
                </a:solidFill>
                <a:latin typeface="Futura Bk BT" panose="020B0502020204020303" pitchFamily="34" charset="0"/>
                <a:ea typeface="Cambria" panose="02040503050406030204" pitchFamily="18" charset="0"/>
                <a:cs typeface="Cambria" panose="02040503050406030204" pitchFamily="18" charset="0"/>
              </a:rPr>
              <a:t> </a:t>
            </a:r>
            <a:r>
              <a:rPr lang="es-AR" altLang="en-US" sz="4000" b="1" dirty="0" err="1" smtClean="0">
                <a:solidFill>
                  <a:schemeClr val="bg1"/>
                </a:solidFill>
                <a:latin typeface="Futura Bk BT" panose="020B0502020204020303" pitchFamily="34" charset="0"/>
                <a:ea typeface="Cambria" panose="02040503050406030204" pitchFamily="18" charset="0"/>
                <a:cs typeface="Cambria" panose="02040503050406030204" pitchFamily="18" charset="0"/>
              </a:rPr>
              <a:t>Leidi</a:t>
            </a:r>
            <a:r>
              <a:rPr lang="es-AR" altLang="en-US" sz="4000" b="1" dirty="0" smtClean="0">
                <a:solidFill>
                  <a:schemeClr val="bg1"/>
                </a:solidFill>
                <a:latin typeface="Futura Bk BT" panose="020B0502020204020303" pitchFamily="34" charset="0"/>
                <a:ea typeface="Cambria" panose="02040503050406030204" pitchFamily="18" charset="0"/>
                <a:cs typeface="Cambria" panose="02040503050406030204" pitchFamily="18" charset="0"/>
              </a:rPr>
              <a:t> – Emir </a:t>
            </a:r>
            <a:r>
              <a:rPr lang="es-AR" altLang="en-US" sz="4000" b="1" dirty="0" err="1" smtClean="0">
                <a:solidFill>
                  <a:schemeClr val="bg1"/>
                </a:solidFill>
                <a:latin typeface="Futura Bk BT" panose="020B0502020204020303" pitchFamily="34" charset="0"/>
                <a:ea typeface="Cambria" panose="02040503050406030204" pitchFamily="18" charset="0"/>
                <a:cs typeface="Cambria" panose="02040503050406030204" pitchFamily="18" charset="0"/>
              </a:rPr>
              <a:t>Scaturro</a:t>
            </a:r>
            <a:endParaRPr lang="en-US" altLang="en-US" sz="4000" b="1" dirty="0">
              <a:solidFill>
                <a:schemeClr val="bg1"/>
              </a:solidFill>
              <a:latin typeface="Futura Bk BT" panose="020B0502020204020303" pitchFamily="34" charset="0"/>
              <a:ea typeface="Cambria" panose="02040503050406030204" pitchFamily="18" charset="0"/>
              <a:cs typeface="Cambria" panose="02040503050406030204" pitchFamily="18" charset="0"/>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982379"/>
            <a:ext cx="10515600" cy="4351338"/>
          </a:xfrm>
        </p:spPr>
        <p:txBody>
          <a:bodyPr/>
          <a:lstStyle/>
          <a:p>
            <a:r>
              <a:rPr lang="es-ES" dirty="0" smtClean="0"/>
              <a:t>Funciones de los auxiliares</a:t>
            </a:r>
          </a:p>
          <a:p>
            <a:endParaRPr lang="es-ES" dirty="0" smtClean="0"/>
          </a:p>
          <a:p>
            <a:pPr>
              <a:buNone/>
            </a:pPr>
            <a:r>
              <a:rPr lang="es-ES" dirty="0" smtClean="0"/>
              <a:t>		- Oficial de Seguridad: se ocupa de la seguridad de rescatistas y víctimas.</a:t>
            </a:r>
          </a:p>
          <a:p>
            <a:pPr>
              <a:buNone/>
            </a:pPr>
            <a:r>
              <a:rPr lang="es-ES" dirty="0" smtClean="0"/>
              <a:t>		- Oficial de Enlace: establece contacto con otros organismos involucrados en el incidente para gestionar recursos.</a:t>
            </a:r>
          </a:p>
          <a:p>
            <a:pPr>
              <a:buNone/>
            </a:pPr>
            <a:r>
              <a:rPr lang="es-ES" dirty="0" smtClean="0"/>
              <a:t>		- Oficial de Información: divulga partes de novedades a los medios.</a:t>
            </a:r>
            <a:endParaRPr lang="es-ES" dirty="0"/>
          </a:p>
        </p:txBody>
      </p:sp>
      <p:sp>
        <p:nvSpPr>
          <p:cNvPr id="4"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073820"/>
            <a:ext cx="10515600" cy="4351338"/>
          </a:xfrm>
        </p:spPr>
        <p:txBody>
          <a:bodyPr/>
          <a:lstStyle/>
          <a:p>
            <a:r>
              <a:rPr lang="es-ES" dirty="0" smtClean="0"/>
              <a:t>Instalaciones</a:t>
            </a:r>
          </a:p>
          <a:p>
            <a:pPr>
              <a:buNone/>
            </a:pPr>
            <a:r>
              <a:rPr lang="es-ES" dirty="0" smtClean="0"/>
              <a:t>		- Puesto de Comando</a:t>
            </a:r>
          </a:p>
          <a:p>
            <a:pPr>
              <a:buNone/>
            </a:pPr>
            <a:r>
              <a:rPr lang="es-ES" dirty="0" smtClean="0"/>
              <a:t>		- Área de espera</a:t>
            </a:r>
          </a:p>
          <a:p>
            <a:pPr>
              <a:buNone/>
            </a:pPr>
            <a:r>
              <a:rPr lang="es-ES" dirty="0" smtClean="0"/>
              <a:t>		- Base</a:t>
            </a:r>
          </a:p>
          <a:p>
            <a:pPr>
              <a:buNone/>
            </a:pPr>
            <a:r>
              <a:rPr lang="es-ES" dirty="0" smtClean="0"/>
              <a:t>		- Campamento</a:t>
            </a:r>
          </a:p>
          <a:p>
            <a:pPr>
              <a:buNone/>
            </a:pPr>
            <a:r>
              <a:rPr lang="es-ES" dirty="0" smtClean="0"/>
              <a:t>		- </a:t>
            </a:r>
            <a:r>
              <a:rPr lang="es-ES" dirty="0" err="1" smtClean="0"/>
              <a:t>Helibase</a:t>
            </a:r>
            <a:endParaRPr lang="es-ES" dirty="0" smtClean="0"/>
          </a:p>
          <a:p>
            <a:pPr>
              <a:buNone/>
            </a:pPr>
            <a:r>
              <a:rPr lang="es-ES" dirty="0" smtClean="0"/>
              <a:t>		- </a:t>
            </a:r>
            <a:r>
              <a:rPr lang="es-ES" dirty="0" err="1" smtClean="0"/>
              <a:t>helipunto</a:t>
            </a:r>
            <a:endParaRPr lang="es-ES" dirty="0" smtClean="0"/>
          </a:p>
          <a:p>
            <a:pPr>
              <a:buNone/>
            </a:pPr>
            <a:r>
              <a:rPr lang="es-ES" dirty="0" smtClean="0"/>
              <a:t>		- Área de Concentración de Víctimas</a:t>
            </a:r>
          </a:p>
        </p:txBody>
      </p:sp>
      <p:sp>
        <p:nvSpPr>
          <p:cNvPr id="4"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pic>
        <p:nvPicPr>
          <p:cNvPr id="2050" name="Picture 2"/>
          <p:cNvPicPr>
            <a:picLocks noChangeAspect="1" noChangeArrowheads="1"/>
          </p:cNvPicPr>
          <p:nvPr/>
        </p:nvPicPr>
        <p:blipFill>
          <a:blip r:embed="rId2"/>
          <a:srcRect/>
          <a:stretch>
            <a:fillRect/>
          </a:stretch>
        </p:blipFill>
        <p:spPr bwMode="auto">
          <a:xfrm>
            <a:off x="8046720" y="2326958"/>
            <a:ext cx="1410788" cy="399546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2050"/>
                                        </p:tgtEl>
                                        <p:attrNameLst>
                                          <p:attrName>style.visibility</p:attrName>
                                        </p:attrNameLst>
                                      </p:cBhvr>
                                      <p:to>
                                        <p:strVal val="visible"/>
                                      </p:to>
                                    </p:set>
                                    <p:animEffect transition="in" filter="fade">
                                      <p:cBhvr>
                                        <p:cTn id="44" dur="1000"/>
                                        <p:tgtEl>
                                          <p:spTgt spid="2050"/>
                                        </p:tgtEl>
                                      </p:cBhvr>
                                    </p:animEffect>
                                    <p:anim calcmode="lin" valueType="num">
                                      <p:cBhvr>
                                        <p:cTn id="45" dur="1000" fill="hold"/>
                                        <p:tgtEl>
                                          <p:spTgt spid="2050"/>
                                        </p:tgtEl>
                                        <p:attrNameLst>
                                          <p:attrName>ppt_x</p:attrName>
                                        </p:attrNameLst>
                                      </p:cBhvr>
                                      <p:tavLst>
                                        <p:tav tm="0">
                                          <p:val>
                                            <p:strVal val="#ppt_x"/>
                                          </p:val>
                                        </p:tav>
                                        <p:tav tm="100000">
                                          <p:val>
                                            <p:strVal val="#ppt_x"/>
                                          </p:val>
                                        </p:tav>
                                      </p:tavLst>
                                    </p:anim>
                                    <p:anim calcmode="lin" valueType="num">
                                      <p:cBhvr>
                                        <p:cTn id="4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086882"/>
            <a:ext cx="10683240" cy="4351338"/>
          </a:xfrm>
        </p:spPr>
        <p:txBody>
          <a:bodyPr/>
          <a:lstStyle/>
          <a:p>
            <a:r>
              <a:rPr lang="es-ES" dirty="0" smtClean="0"/>
              <a:t>¿Cómo actuar en un caso concreto?</a:t>
            </a:r>
          </a:p>
          <a:p>
            <a:pPr>
              <a:buNone/>
            </a:pPr>
            <a:endParaRPr lang="es-ES" sz="1200" dirty="0" smtClean="0"/>
          </a:p>
          <a:p>
            <a:pPr>
              <a:buNone/>
            </a:pPr>
            <a:r>
              <a:rPr lang="es-ES" dirty="0" smtClean="0"/>
              <a:t>		- Presentarse en el Comando</a:t>
            </a:r>
          </a:p>
          <a:p>
            <a:pPr>
              <a:buNone/>
            </a:pPr>
            <a:r>
              <a:rPr lang="es-ES" dirty="0" smtClean="0"/>
              <a:t>		- Seguir las Instrucciones</a:t>
            </a:r>
          </a:p>
          <a:p>
            <a:pPr>
              <a:buNone/>
            </a:pPr>
            <a:r>
              <a:rPr lang="es-ES" dirty="0" smtClean="0"/>
              <a:t>		- Reportar novedades</a:t>
            </a:r>
          </a:p>
          <a:p>
            <a:pPr>
              <a:buNone/>
            </a:pPr>
            <a:r>
              <a:rPr lang="es-ES" dirty="0" smtClean="0"/>
              <a:t>		- Dar aviso del destino de víctimas (traslado)</a:t>
            </a:r>
          </a:p>
          <a:p>
            <a:pPr>
              <a:buNone/>
            </a:pPr>
            <a:r>
              <a:rPr lang="es-ES" dirty="0" smtClean="0"/>
              <a:t>		- Dar aviso de nueva disponibilidad</a:t>
            </a:r>
          </a:p>
          <a:p>
            <a:pPr>
              <a:buNone/>
            </a:pPr>
            <a:r>
              <a:rPr lang="es-ES" dirty="0" smtClean="0"/>
              <a:t>		- Mantener comunicaciones fluidas con el responsable de Sección</a:t>
            </a:r>
            <a:endParaRPr lang="es-ES" dirty="0"/>
          </a:p>
        </p:txBody>
      </p:sp>
      <p:sp>
        <p:nvSpPr>
          <p:cNvPr id="4"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1263" y="2113007"/>
            <a:ext cx="10515600" cy="4351338"/>
          </a:xfrm>
        </p:spPr>
        <p:txBody>
          <a:bodyPr/>
          <a:lstStyle/>
          <a:p>
            <a:r>
              <a:rPr lang="es-ES" dirty="0" smtClean="0"/>
              <a:t>¿Cuáles son los beneficios de conocer este sistema de trabajo?</a:t>
            </a:r>
          </a:p>
          <a:p>
            <a:pPr>
              <a:buNone/>
            </a:pPr>
            <a:r>
              <a:rPr lang="es-ES" dirty="0" smtClean="0"/>
              <a:t>			- Eficacia en la respuesta</a:t>
            </a:r>
          </a:p>
          <a:p>
            <a:pPr>
              <a:buNone/>
            </a:pPr>
            <a:r>
              <a:rPr lang="es-ES" dirty="0" smtClean="0"/>
              <a:t>			- Optimización de recursos</a:t>
            </a:r>
          </a:p>
          <a:p>
            <a:pPr>
              <a:buNone/>
            </a:pPr>
            <a:r>
              <a:rPr lang="es-ES" dirty="0" smtClean="0"/>
              <a:t>			- Trabajo coordinado</a:t>
            </a:r>
          </a:p>
          <a:p>
            <a:pPr>
              <a:buNone/>
            </a:pPr>
            <a:r>
              <a:rPr lang="es-ES" dirty="0" smtClean="0"/>
              <a:t>			- Información en tiempo real</a:t>
            </a:r>
          </a:p>
          <a:p>
            <a:pPr>
              <a:buNone/>
            </a:pPr>
            <a:r>
              <a:rPr lang="es-ES" dirty="0" smtClean="0"/>
              <a:t>			- Áreas de trabajo bien definidas</a:t>
            </a:r>
          </a:p>
          <a:p>
            <a:pPr>
              <a:buNone/>
            </a:pPr>
            <a:r>
              <a:rPr lang="es-ES" dirty="0" smtClean="0"/>
              <a:t>			- Responsables claros de cada área</a:t>
            </a:r>
          </a:p>
          <a:p>
            <a:pPr>
              <a:buNone/>
            </a:pPr>
            <a:r>
              <a:rPr lang="es-ES" dirty="0" smtClean="0"/>
              <a:t>			- Objetivos por cada sección</a:t>
            </a:r>
            <a:endParaRPr lang="es-ES" dirty="0"/>
          </a:p>
        </p:txBody>
      </p:sp>
      <p:sp>
        <p:nvSpPr>
          <p:cNvPr id="4"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endParaRPr lang="es-ES" dirty="0" smtClean="0"/>
          </a:p>
          <a:p>
            <a:pPr algn="ctr">
              <a:buNone/>
            </a:pPr>
            <a:endParaRPr lang="es-ES" dirty="0" smtClean="0"/>
          </a:p>
          <a:p>
            <a:pPr algn="ctr">
              <a:buNone/>
            </a:pPr>
            <a:endParaRPr lang="es-ES" dirty="0" smtClean="0"/>
          </a:p>
          <a:p>
            <a:pPr algn="ctr">
              <a:buNone/>
            </a:pPr>
            <a:r>
              <a:rPr lang="es-ES" sz="7200" dirty="0" smtClean="0"/>
              <a:t>Veamos un ejemplo…</a:t>
            </a:r>
            <a:endParaRPr lang="es-ES" sz="7200" dirty="0"/>
          </a:p>
        </p:txBody>
      </p:sp>
      <p:sp>
        <p:nvSpPr>
          <p:cNvPr id="4"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0" y="3070225"/>
            <a:ext cx="12192000" cy="1079500"/>
          </a:xfrm>
          <a:prstGeom prst="rect">
            <a:avLst/>
          </a:prstGeom>
          <a:solidFill>
            <a:srgbClr val="333F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99" name="CuadroTexto 1"/>
          <p:cNvSpPr txBox="1">
            <a:spLocks noChangeArrowheads="1"/>
          </p:cNvSpPr>
          <p:nvPr/>
        </p:nvSpPr>
        <p:spPr bwMode="auto">
          <a:xfrm>
            <a:off x="1653177" y="1172029"/>
            <a:ext cx="90043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AR" altLang="en-US" sz="6000" b="1" dirty="0">
                <a:solidFill>
                  <a:srgbClr val="333F50"/>
                </a:solidFill>
                <a:latin typeface="Futura Bk BT" panose="020B0502020204020303" pitchFamily="34" charset="0"/>
                <a:ea typeface="Cambria" panose="02040503050406030204" pitchFamily="18" charset="0"/>
                <a:cs typeface="Cambria" panose="02040503050406030204" pitchFamily="18" charset="0"/>
              </a:rPr>
              <a:t>Muchas gracias…</a:t>
            </a:r>
            <a:endParaRPr lang="en-US" altLang="en-US" sz="6000" b="1" dirty="0">
              <a:solidFill>
                <a:srgbClr val="333F50"/>
              </a:solidFill>
              <a:latin typeface="Futura Bk BT" panose="020B0502020204020303" pitchFamily="34" charset="0"/>
              <a:ea typeface="Cambria" panose="02040503050406030204" pitchFamily="18" charset="0"/>
              <a:cs typeface="Cambria" panose="02040503050406030204" pitchFamily="18" charset="0"/>
            </a:endParaRPr>
          </a:p>
        </p:txBody>
      </p:sp>
      <p:sp>
        <p:nvSpPr>
          <p:cNvPr id="4100" name="CuadroTexto 3"/>
          <p:cNvSpPr txBox="1">
            <a:spLocks noChangeArrowheads="1"/>
          </p:cNvSpPr>
          <p:nvPr/>
        </p:nvSpPr>
        <p:spPr bwMode="auto">
          <a:xfrm>
            <a:off x="1163638" y="3021056"/>
            <a:ext cx="9879012" cy="11695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AR" altLang="en-US" sz="3500" dirty="0" smtClean="0">
                <a:solidFill>
                  <a:srgbClr val="FFC000"/>
                </a:solidFill>
                <a:latin typeface="Futura Bk BT" panose="020B0502020204020303" pitchFamily="34" charset="0"/>
                <a:ea typeface="Cambria" panose="02040503050406030204" pitchFamily="18" charset="0"/>
                <a:cs typeface="Cambria" panose="02040503050406030204" pitchFamily="18" charset="0"/>
              </a:rPr>
              <a:t>cdl1987@hotmail.com</a:t>
            </a:r>
          </a:p>
          <a:p>
            <a:pPr algn="ctr" eaLnBrk="1" hangingPunct="1">
              <a:lnSpc>
                <a:spcPct val="100000"/>
              </a:lnSpc>
              <a:spcBef>
                <a:spcPct val="0"/>
              </a:spcBef>
              <a:buFontTx/>
              <a:buNone/>
            </a:pPr>
            <a:r>
              <a:rPr lang="es-AR" altLang="en-US" sz="3500" dirty="0" smtClean="0">
                <a:solidFill>
                  <a:srgbClr val="FFBF50"/>
                </a:solidFill>
                <a:latin typeface="Futura Bk BT" panose="020B0502020204020303" pitchFamily="34" charset="0"/>
                <a:ea typeface="Cambria" panose="02040503050406030204" pitchFamily="18" charset="0"/>
                <a:cs typeface="Cambria" panose="02040503050406030204" pitchFamily="18" charset="0"/>
              </a:rPr>
              <a:t>Bomberos Voluntarios de </a:t>
            </a:r>
            <a:r>
              <a:rPr lang="es-AR" altLang="en-US" sz="3500" dirty="0" err="1" smtClean="0">
                <a:solidFill>
                  <a:srgbClr val="FFBF50"/>
                </a:solidFill>
                <a:latin typeface="Futura Bk BT" panose="020B0502020204020303" pitchFamily="34" charset="0"/>
                <a:ea typeface="Cambria" panose="02040503050406030204" pitchFamily="18" charset="0"/>
                <a:cs typeface="Cambria" panose="02040503050406030204" pitchFamily="18" charset="0"/>
              </a:rPr>
              <a:t>Moquehuá</a:t>
            </a:r>
            <a:endParaRPr lang="es-AR" altLang="en-US" sz="3500" dirty="0">
              <a:solidFill>
                <a:srgbClr val="FFBF50"/>
              </a:solidFill>
              <a:latin typeface="Futura Bk BT" panose="020B0502020204020303" pitchFamily="34" charset="0"/>
              <a:ea typeface="Cambria" panose="02040503050406030204" pitchFamily="18" charset="0"/>
              <a:cs typeface="Cambria" panose="02040503050406030204" pitchFamily="18" charset="0"/>
            </a:endParaRP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851263" y="1051108"/>
            <a:ext cx="10515600" cy="816882"/>
          </a:xfrm>
          <a:prstGeom prst="rect">
            <a:avLst/>
          </a:prstGeom>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s-AR" altLang="en-US" sz="4400" b="0" i="0" u="none" strike="noStrike" kern="1200" cap="none" spc="0" normalizeH="0" baseline="0" noProof="0" dirty="0" smtClean="0">
                <a:ln>
                  <a:noFill/>
                </a:ln>
                <a:solidFill>
                  <a:schemeClr val="tx2">
                    <a:lumMod val="75000"/>
                  </a:schemeClr>
                </a:solidFill>
                <a:effectLst/>
                <a:uLnTx/>
                <a:uFillTx/>
                <a:latin typeface="Futura Bk BT" panose="020B0502020204020303" pitchFamily="34" charset="0"/>
                <a:ea typeface="Cambria" panose="02040503050406030204" pitchFamily="18" charset="0"/>
                <a:cs typeface="Cambria" panose="02040503050406030204" pitchFamily="18" charset="0"/>
              </a:rPr>
              <a:t>Sistema de Comando de Incidentes</a:t>
            </a:r>
            <a:endParaRPr kumimoji="0" lang="en-US" altLang="en-US" sz="4400" b="0" i="0" u="none" strike="noStrike" kern="1200" cap="none" spc="0" normalizeH="0" baseline="0" noProof="0" dirty="0">
              <a:ln>
                <a:noFill/>
              </a:ln>
              <a:solidFill>
                <a:schemeClr val="tx2">
                  <a:lumMod val="75000"/>
                </a:schemeClr>
              </a:solidFill>
              <a:effectLst/>
              <a:uLnTx/>
              <a:uFillTx/>
              <a:latin typeface="Futura Bk BT" panose="020B0502020204020303" pitchFamily="34" charset="0"/>
              <a:ea typeface="Cambria" panose="02040503050406030204" pitchFamily="18" charset="0"/>
              <a:cs typeface="Cambria" panose="02040503050406030204" pitchFamily="18" charset="0"/>
            </a:endParaRPr>
          </a:p>
        </p:txBody>
      </p:sp>
      <p:sp>
        <p:nvSpPr>
          <p:cNvPr id="3" name="2 CuadroTexto"/>
          <p:cNvSpPr txBox="1"/>
          <p:nvPr/>
        </p:nvSpPr>
        <p:spPr>
          <a:xfrm>
            <a:off x="718457" y="2299063"/>
            <a:ext cx="4480560" cy="480131"/>
          </a:xfrm>
          <a:prstGeom prst="rect">
            <a:avLst/>
          </a:prstGeom>
          <a:noFill/>
          <a:ln>
            <a:noFill/>
          </a:ln>
        </p:spPr>
        <p:txBody>
          <a:bodyPr vert="horz" wrap="square" lIns="91440" tIns="45720" rIns="91440" bIns="45720" numCol="1" anchor="t" anchorCtr="0" compatLnSpc="1">
            <a:prstTxWarp prst="textNoShape">
              <a:avLst/>
            </a:prstTxWarp>
          </a:bodyPr>
          <a:lstStyle/>
          <a:p>
            <a:pPr marL="228600" indent="-228600">
              <a:lnSpc>
                <a:spcPct val="90000"/>
              </a:lnSpc>
              <a:spcBef>
                <a:spcPts val="1000"/>
              </a:spcBef>
              <a:buFont typeface="Arial" panose="020B0604020202020204" pitchFamily="34" charset="0"/>
            </a:pPr>
            <a:r>
              <a:rPr lang="es-ES" sz="2800" dirty="0" smtClean="0">
                <a:latin typeface="+mn-lt"/>
              </a:rPr>
              <a:t>Bibliografía</a:t>
            </a:r>
          </a:p>
        </p:txBody>
      </p:sp>
      <p:sp>
        <p:nvSpPr>
          <p:cNvPr id="4" name="3 CuadroTexto"/>
          <p:cNvSpPr txBox="1"/>
          <p:nvPr/>
        </p:nvSpPr>
        <p:spPr>
          <a:xfrm>
            <a:off x="1685109" y="2821577"/>
            <a:ext cx="9483634" cy="3322961"/>
          </a:xfrm>
          <a:prstGeom prst="rect">
            <a:avLst/>
          </a:prstGeom>
          <a:noFill/>
          <a:ln>
            <a:noFill/>
          </a:ln>
        </p:spPr>
        <p:txBody>
          <a:bodyPr vert="horz" wrap="square" lIns="91440" tIns="45720" rIns="91440" bIns="45720" numCol="1" anchor="t" anchorCtr="0" compatLnSpc="1">
            <a:prstTxWarp prst="textNoShape">
              <a:avLst/>
            </a:prstTxWarp>
          </a:bodyPr>
          <a:lstStyle/>
          <a:p>
            <a:pPr marL="228600" indent="-228600">
              <a:lnSpc>
                <a:spcPct val="90000"/>
              </a:lnSpc>
              <a:spcBef>
                <a:spcPts val="1000"/>
              </a:spcBef>
              <a:buFont typeface="Arial" panose="020B0604020202020204" pitchFamily="34" charset="0"/>
              <a:buChar char="-"/>
            </a:pPr>
            <a:r>
              <a:rPr lang="es-ES" sz="2800" dirty="0" smtClean="0">
                <a:latin typeface="+mn-lt"/>
              </a:rPr>
              <a:t> Curso de Formación de Directores de Operaciones. Sistema de Capacitación. F.A.B.V.P.B.A.</a:t>
            </a:r>
          </a:p>
          <a:p>
            <a:pPr marL="228600" indent="-228600">
              <a:lnSpc>
                <a:spcPct val="90000"/>
              </a:lnSpc>
              <a:spcBef>
                <a:spcPts val="1000"/>
              </a:spcBef>
              <a:buFont typeface="Arial" panose="020B0604020202020204" pitchFamily="34" charset="0"/>
              <a:buChar char="-"/>
            </a:pPr>
            <a:r>
              <a:rPr lang="es-ES" sz="2800" dirty="0" smtClean="0">
                <a:latin typeface="+mn-lt"/>
              </a:rPr>
              <a:t>Curso Intermedio de Sistema de Comando de Incidentes (CISCI). Programa Regional de Asistencia para Riesgos de Desastres (RDAP). Oficina de los Estados Unidos de Asistencia para Desastres en el Extranjero para Latino América y el Caribe (OFDA/LAC), de la Agencia de los Estados Unidos para el Desarrollo Internacional (USAID), </a:t>
            </a: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sp>
        <p:nvSpPr>
          <p:cNvPr id="3" name="Marcador de contenido 2"/>
          <p:cNvSpPr>
            <a:spLocks noGrp="1"/>
          </p:cNvSpPr>
          <p:nvPr>
            <p:ph idx="1"/>
          </p:nvPr>
        </p:nvSpPr>
        <p:spPr>
          <a:xfrm>
            <a:off x="825138" y="2428921"/>
            <a:ext cx="10515600" cy="3122793"/>
          </a:xfrm>
        </p:spPr>
        <p:txBody>
          <a:bodyPr rtlCol="0">
            <a:normAutofit/>
          </a:bodyPr>
          <a:lstStyle/>
          <a:p>
            <a:pPr eaLnBrk="1" fontAlgn="auto" hangingPunct="1">
              <a:spcAft>
                <a:spcPts val="0"/>
              </a:spcAft>
              <a:defRPr/>
            </a:pPr>
            <a:r>
              <a:rPr lang="en-US" dirty="0" err="1" smtClean="0">
                <a:solidFill>
                  <a:schemeClr val="tx2">
                    <a:lumMod val="50000"/>
                  </a:schemeClr>
                </a:solidFill>
              </a:rPr>
              <a:t>Introducción</a:t>
            </a:r>
            <a:endParaRPr lang="en-US" dirty="0" smtClean="0">
              <a:solidFill>
                <a:schemeClr val="tx2">
                  <a:lumMod val="50000"/>
                </a:schemeClr>
              </a:solidFill>
            </a:endParaRPr>
          </a:p>
          <a:p>
            <a:pPr eaLnBrk="1" fontAlgn="auto" hangingPunct="1">
              <a:spcAft>
                <a:spcPts val="0"/>
              </a:spcAft>
              <a:buNone/>
              <a:defRPr/>
            </a:pPr>
            <a:r>
              <a:rPr lang="en-US" dirty="0" err="1" smtClean="0">
                <a:solidFill>
                  <a:schemeClr val="tx2">
                    <a:lumMod val="50000"/>
                  </a:schemeClr>
                </a:solidFill>
              </a:rPr>
              <a:t>Consiste</a:t>
            </a:r>
            <a:r>
              <a:rPr lang="en-US" dirty="0" smtClean="0">
                <a:solidFill>
                  <a:schemeClr val="tx2">
                    <a:lumMod val="50000"/>
                  </a:schemeClr>
                </a:solidFill>
              </a:rPr>
              <a:t> en un </a:t>
            </a:r>
            <a:r>
              <a:rPr lang="en-US" dirty="0" err="1" smtClean="0">
                <a:solidFill>
                  <a:schemeClr val="tx2">
                    <a:lumMod val="50000"/>
                  </a:schemeClr>
                </a:solidFill>
              </a:rPr>
              <a:t>Sistema</a:t>
            </a:r>
            <a:r>
              <a:rPr lang="en-US" dirty="0" smtClean="0">
                <a:solidFill>
                  <a:schemeClr val="tx2">
                    <a:lumMod val="50000"/>
                  </a:schemeClr>
                </a:solidFill>
              </a:rPr>
              <a:t> </a:t>
            </a:r>
            <a:r>
              <a:rPr lang="en-US" dirty="0" err="1" smtClean="0">
                <a:solidFill>
                  <a:schemeClr val="tx2">
                    <a:lumMod val="50000"/>
                  </a:schemeClr>
                </a:solidFill>
              </a:rPr>
              <a:t>organizativo</a:t>
            </a:r>
            <a:r>
              <a:rPr lang="en-US" dirty="0" smtClean="0">
                <a:solidFill>
                  <a:schemeClr val="tx2">
                    <a:lumMod val="50000"/>
                  </a:schemeClr>
                </a:solidFill>
              </a:rPr>
              <a:t>, con roles, </a:t>
            </a:r>
            <a:r>
              <a:rPr lang="en-US" dirty="0" err="1" smtClean="0">
                <a:solidFill>
                  <a:schemeClr val="tx2">
                    <a:lumMod val="50000"/>
                  </a:schemeClr>
                </a:solidFill>
              </a:rPr>
              <a:t>funciones</a:t>
            </a:r>
            <a:r>
              <a:rPr lang="en-US" dirty="0" smtClean="0">
                <a:solidFill>
                  <a:schemeClr val="tx2">
                    <a:lumMod val="50000"/>
                  </a:schemeClr>
                </a:solidFill>
              </a:rPr>
              <a:t> y </a:t>
            </a:r>
            <a:r>
              <a:rPr lang="en-US" dirty="0" err="1" smtClean="0">
                <a:solidFill>
                  <a:schemeClr val="tx2">
                    <a:lumMod val="50000"/>
                  </a:schemeClr>
                </a:solidFill>
              </a:rPr>
              <a:t>responsabilidades</a:t>
            </a:r>
            <a:r>
              <a:rPr lang="en-US" dirty="0" smtClean="0">
                <a:solidFill>
                  <a:schemeClr val="tx2">
                    <a:lumMod val="50000"/>
                  </a:schemeClr>
                </a:solidFill>
              </a:rPr>
              <a:t> </a:t>
            </a:r>
            <a:r>
              <a:rPr lang="en-US" dirty="0" err="1" smtClean="0">
                <a:solidFill>
                  <a:schemeClr val="tx2">
                    <a:lumMod val="50000"/>
                  </a:schemeClr>
                </a:solidFill>
              </a:rPr>
              <a:t>claramente</a:t>
            </a:r>
            <a:r>
              <a:rPr lang="en-US" dirty="0" smtClean="0">
                <a:solidFill>
                  <a:schemeClr val="tx2">
                    <a:lumMod val="50000"/>
                  </a:schemeClr>
                </a:solidFill>
              </a:rPr>
              <a:t> </a:t>
            </a:r>
            <a:r>
              <a:rPr lang="en-US" dirty="0" err="1" smtClean="0">
                <a:solidFill>
                  <a:schemeClr val="tx2">
                    <a:lumMod val="50000"/>
                  </a:schemeClr>
                </a:solidFill>
              </a:rPr>
              <a:t>definidos</a:t>
            </a:r>
            <a:r>
              <a:rPr lang="en-US" dirty="0" smtClean="0">
                <a:solidFill>
                  <a:schemeClr val="tx2">
                    <a:lumMod val="50000"/>
                  </a:schemeClr>
                </a:solidFill>
              </a:rPr>
              <a:t>, </a:t>
            </a:r>
            <a:r>
              <a:rPr lang="en-US" dirty="0" err="1" smtClean="0">
                <a:solidFill>
                  <a:schemeClr val="tx2">
                    <a:lumMod val="50000"/>
                  </a:schemeClr>
                </a:solidFill>
              </a:rPr>
              <a:t>donde</a:t>
            </a:r>
            <a:r>
              <a:rPr lang="en-US" dirty="0" smtClean="0">
                <a:solidFill>
                  <a:schemeClr val="tx2">
                    <a:lumMod val="50000"/>
                  </a:schemeClr>
                </a:solidFill>
              </a:rPr>
              <a:t> </a:t>
            </a:r>
            <a:r>
              <a:rPr lang="en-US" dirty="0" err="1" smtClean="0">
                <a:solidFill>
                  <a:schemeClr val="tx2">
                    <a:lumMod val="50000"/>
                  </a:schemeClr>
                </a:solidFill>
              </a:rPr>
              <a:t>están</a:t>
            </a:r>
            <a:r>
              <a:rPr lang="en-US" dirty="0" smtClean="0">
                <a:solidFill>
                  <a:schemeClr val="tx2">
                    <a:lumMod val="50000"/>
                  </a:schemeClr>
                </a:solidFill>
              </a:rPr>
              <a:t> </a:t>
            </a:r>
            <a:r>
              <a:rPr lang="en-US" dirty="0" err="1" smtClean="0">
                <a:solidFill>
                  <a:schemeClr val="tx2">
                    <a:lumMod val="50000"/>
                  </a:schemeClr>
                </a:solidFill>
              </a:rPr>
              <a:t>involucrados</a:t>
            </a:r>
            <a:r>
              <a:rPr lang="en-US" dirty="0" smtClean="0">
                <a:solidFill>
                  <a:schemeClr val="tx2">
                    <a:lumMod val="50000"/>
                  </a:schemeClr>
                </a:solidFill>
              </a:rPr>
              <a:t> </a:t>
            </a:r>
            <a:r>
              <a:rPr lang="en-US" dirty="0" err="1" smtClean="0">
                <a:solidFill>
                  <a:schemeClr val="tx2">
                    <a:lumMod val="50000"/>
                  </a:schemeClr>
                </a:solidFill>
              </a:rPr>
              <a:t>todos</a:t>
            </a:r>
            <a:r>
              <a:rPr lang="en-US" dirty="0" smtClean="0">
                <a:solidFill>
                  <a:schemeClr val="tx2">
                    <a:lumMod val="50000"/>
                  </a:schemeClr>
                </a:solidFill>
              </a:rPr>
              <a:t> los </a:t>
            </a:r>
            <a:r>
              <a:rPr lang="en-US" dirty="0" err="1" smtClean="0">
                <a:solidFill>
                  <a:schemeClr val="tx2">
                    <a:lumMod val="50000"/>
                  </a:schemeClr>
                </a:solidFill>
              </a:rPr>
              <a:t>actores</a:t>
            </a:r>
            <a:r>
              <a:rPr lang="en-US" dirty="0" smtClean="0">
                <a:solidFill>
                  <a:schemeClr val="tx2">
                    <a:lumMod val="50000"/>
                  </a:schemeClr>
                </a:solidFill>
              </a:rPr>
              <a:t> y </a:t>
            </a:r>
            <a:r>
              <a:rPr lang="en-US" dirty="0" err="1" smtClean="0">
                <a:solidFill>
                  <a:schemeClr val="tx2">
                    <a:lumMod val="50000"/>
                  </a:schemeClr>
                </a:solidFill>
              </a:rPr>
              <a:t>actividades</a:t>
            </a:r>
            <a:r>
              <a:rPr lang="en-US" dirty="0" smtClean="0">
                <a:solidFill>
                  <a:schemeClr val="tx2">
                    <a:lumMod val="50000"/>
                  </a:schemeClr>
                </a:solidFill>
              </a:rPr>
              <a:t> </a:t>
            </a:r>
            <a:r>
              <a:rPr lang="en-US" dirty="0" err="1" smtClean="0">
                <a:solidFill>
                  <a:schemeClr val="tx2">
                    <a:lumMod val="50000"/>
                  </a:schemeClr>
                </a:solidFill>
              </a:rPr>
              <a:t>requeridas</a:t>
            </a:r>
            <a:r>
              <a:rPr lang="en-US" dirty="0" smtClean="0">
                <a:solidFill>
                  <a:schemeClr val="tx2">
                    <a:lumMod val="50000"/>
                  </a:schemeClr>
                </a:solidFill>
              </a:rPr>
              <a:t> en </a:t>
            </a:r>
            <a:r>
              <a:rPr lang="en-US" dirty="0" err="1" smtClean="0">
                <a:solidFill>
                  <a:schemeClr val="tx2">
                    <a:lumMod val="50000"/>
                  </a:schemeClr>
                </a:solidFill>
              </a:rPr>
              <a:t>una</a:t>
            </a:r>
            <a:r>
              <a:rPr lang="en-US" dirty="0" smtClean="0">
                <a:solidFill>
                  <a:schemeClr val="tx2">
                    <a:lumMod val="50000"/>
                  </a:schemeClr>
                </a:solidFill>
              </a:rPr>
              <a:t> </a:t>
            </a:r>
            <a:r>
              <a:rPr lang="en-US" dirty="0" err="1" smtClean="0">
                <a:solidFill>
                  <a:schemeClr val="tx2">
                    <a:lumMod val="50000"/>
                  </a:schemeClr>
                </a:solidFill>
              </a:rPr>
              <a:t>emergencia</a:t>
            </a:r>
            <a:r>
              <a:rPr lang="en-US" dirty="0" smtClean="0">
                <a:solidFill>
                  <a:schemeClr val="tx2">
                    <a:lumMod val="50000"/>
                  </a:schemeClr>
                </a:solidFill>
              </a:rPr>
              <a:t>, </a:t>
            </a:r>
            <a:r>
              <a:rPr lang="en-US" dirty="0" err="1" smtClean="0">
                <a:solidFill>
                  <a:schemeClr val="tx2">
                    <a:lumMod val="50000"/>
                  </a:schemeClr>
                </a:solidFill>
              </a:rPr>
              <a:t>estableciendo</a:t>
            </a:r>
            <a:r>
              <a:rPr lang="en-US" dirty="0" smtClean="0">
                <a:solidFill>
                  <a:schemeClr val="tx2">
                    <a:lumMod val="50000"/>
                  </a:schemeClr>
                </a:solidFill>
              </a:rPr>
              <a:t> un </a:t>
            </a:r>
            <a:r>
              <a:rPr lang="en-US" dirty="0" err="1" smtClean="0">
                <a:solidFill>
                  <a:schemeClr val="tx2">
                    <a:lumMod val="50000"/>
                  </a:schemeClr>
                </a:solidFill>
              </a:rPr>
              <a:t>proceso</a:t>
            </a:r>
            <a:r>
              <a:rPr lang="en-US" dirty="0" smtClean="0">
                <a:solidFill>
                  <a:schemeClr val="tx2">
                    <a:lumMod val="50000"/>
                  </a:schemeClr>
                </a:solidFill>
              </a:rPr>
              <a:t> </a:t>
            </a:r>
            <a:r>
              <a:rPr lang="en-US" dirty="0" err="1" smtClean="0">
                <a:solidFill>
                  <a:schemeClr val="tx2">
                    <a:lumMod val="50000"/>
                  </a:schemeClr>
                </a:solidFill>
              </a:rPr>
              <a:t>administrativo</a:t>
            </a:r>
            <a:r>
              <a:rPr lang="en-US" dirty="0" smtClean="0">
                <a:solidFill>
                  <a:schemeClr val="tx2">
                    <a:lumMod val="50000"/>
                  </a:schemeClr>
                </a:solidFill>
              </a:rPr>
              <a:t> a fin de </a:t>
            </a:r>
            <a:r>
              <a:rPr lang="en-US" dirty="0" err="1" smtClean="0">
                <a:solidFill>
                  <a:schemeClr val="tx2">
                    <a:lumMod val="50000"/>
                  </a:schemeClr>
                </a:solidFill>
              </a:rPr>
              <a:t>garantizar</a:t>
            </a:r>
            <a:r>
              <a:rPr lang="en-US" dirty="0" smtClean="0">
                <a:solidFill>
                  <a:schemeClr val="tx2">
                    <a:lumMod val="50000"/>
                  </a:schemeClr>
                </a:solidFill>
              </a:rPr>
              <a:t> </a:t>
            </a:r>
            <a:r>
              <a:rPr lang="en-US" dirty="0" err="1" smtClean="0">
                <a:solidFill>
                  <a:schemeClr val="tx2">
                    <a:lumMod val="50000"/>
                  </a:schemeClr>
                </a:solidFill>
              </a:rPr>
              <a:t>que</a:t>
            </a:r>
            <a:r>
              <a:rPr lang="en-US" dirty="0" smtClean="0">
                <a:solidFill>
                  <a:schemeClr val="tx2">
                    <a:lumMod val="50000"/>
                  </a:schemeClr>
                </a:solidFill>
              </a:rPr>
              <a:t> el control de la </a:t>
            </a:r>
            <a:r>
              <a:rPr lang="en-US" dirty="0" err="1" smtClean="0">
                <a:solidFill>
                  <a:schemeClr val="tx2">
                    <a:lumMod val="50000"/>
                  </a:schemeClr>
                </a:solidFill>
              </a:rPr>
              <a:t>la</a:t>
            </a:r>
            <a:r>
              <a:rPr lang="en-US" dirty="0" smtClean="0">
                <a:solidFill>
                  <a:schemeClr val="tx2">
                    <a:lumMod val="50000"/>
                  </a:schemeClr>
                </a:solidFill>
              </a:rPr>
              <a:t> </a:t>
            </a:r>
            <a:r>
              <a:rPr lang="en-US" dirty="0" err="1" smtClean="0">
                <a:solidFill>
                  <a:schemeClr val="tx2">
                    <a:lumMod val="50000"/>
                  </a:schemeClr>
                </a:solidFill>
              </a:rPr>
              <a:t>emergencia</a:t>
            </a:r>
            <a:r>
              <a:rPr lang="en-US" dirty="0" smtClean="0">
                <a:solidFill>
                  <a:schemeClr val="tx2">
                    <a:lumMod val="50000"/>
                  </a:schemeClr>
                </a:solidFill>
              </a:rPr>
              <a:t> no </a:t>
            </a:r>
            <a:r>
              <a:rPr lang="en-US" dirty="0" err="1" smtClean="0">
                <a:solidFill>
                  <a:schemeClr val="tx2">
                    <a:lumMod val="50000"/>
                  </a:schemeClr>
                </a:solidFill>
              </a:rPr>
              <a:t>tenga</a:t>
            </a:r>
            <a:r>
              <a:rPr lang="en-US" dirty="0" smtClean="0">
                <a:solidFill>
                  <a:schemeClr val="tx2">
                    <a:lumMod val="50000"/>
                  </a:schemeClr>
                </a:solidFill>
              </a:rPr>
              <a:t> </a:t>
            </a:r>
            <a:r>
              <a:rPr lang="en-US" dirty="0" err="1" smtClean="0">
                <a:solidFill>
                  <a:schemeClr val="tx2">
                    <a:lumMod val="50000"/>
                  </a:schemeClr>
                </a:solidFill>
              </a:rPr>
              <a:t>fallas</a:t>
            </a:r>
            <a:r>
              <a:rPr lang="en-US" dirty="0" smtClean="0">
                <a:solidFill>
                  <a:schemeClr val="tx2">
                    <a:lumMod val="50000"/>
                  </a:schemeClr>
                </a:solidFill>
              </a:rPr>
              <a:t> y de </a:t>
            </a:r>
            <a:r>
              <a:rPr lang="en-US" dirty="0" err="1" smtClean="0">
                <a:solidFill>
                  <a:schemeClr val="tx2">
                    <a:lumMod val="50000"/>
                  </a:schemeClr>
                </a:solidFill>
              </a:rPr>
              <a:t>existir</a:t>
            </a:r>
            <a:r>
              <a:rPr lang="en-US" dirty="0" smtClean="0">
                <a:solidFill>
                  <a:schemeClr val="tx2">
                    <a:lumMod val="50000"/>
                  </a:schemeClr>
                </a:solidFill>
              </a:rPr>
              <a:t> </a:t>
            </a:r>
            <a:r>
              <a:rPr lang="en-US" dirty="0" err="1" smtClean="0">
                <a:solidFill>
                  <a:schemeClr val="tx2">
                    <a:lumMod val="50000"/>
                  </a:schemeClr>
                </a:solidFill>
              </a:rPr>
              <a:t>sean</a:t>
            </a:r>
            <a:r>
              <a:rPr lang="en-US" dirty="0" smtClean="0">
                <a:solidFill>
                  <a:schemeClr val="tx2">
                    <a:lumMod val="50000"/>
                  </a:schemeClr>
                </a:solidFill>
              </a:rPr>
              <a:t> </a:t>
            </a:r>
            <a:r>
              <a:rPr lang="en-US" dirty="0" err="1" smtClean="0">
                <a:solidFill>
                  <a:schemeClr val="tx2">
                    <a:lumMod val="50000"/>
                  </a:schemeClr>
                </a:solidFill>
              </a:rPr>
              <a:t>detectadas</a:t>
            </a:r>
            <a:r>
              <a:rPr lang="en-US" dirty="0" smtClean="0">
                <a:solidFill>
                  <a:schemeClr val="tx2">
                    <a:lumMod val="50000"/>
                  </a:schemeClr>
                </a:solidFill>
              </a:rPr>
              <a:t> antes </a:t>
            </a:r>
            <a:r>
              <a:rPr lang="en-US" dirty="0" err="1" smtClean="0">
                <a:solidFill>
                  <a:schemeClr val="tx2">
                    <a:lumMod val="50000"/>
                  </a:schemeClr>
                </a:solidFill>
              </a:rPr>
              <a:t>que</a:t>
            </a:r>
            <a:r>
              <a:rPr lang="en-US" dirty="0" smtClean="0">
                <a:solidFill>
                  <a:schemeClr val="tx2">
                    <a:lumMod val="50000"/>
                  </a:schemeClr>
                </a:solidFill>
              </a:rPr>
              <a:t> </a:t>
            </a:r>
            <a:r>
              <a:rPr lang="en-US" dirty="0" err="1" smtClean="0">
                <a:solidFill>
                  <a:schemeClr val="tx2">
                    <a:lumMod val="50000"/>
                  </a:schemeClr>
                </a:solidFill>
              </a:rPr>
              <a:t>causen</a:t>
            </a:r>
            <a:r>
              <a:rPr lang="en-US" dirty="0" smtClean="0">
                <a:solidFill>
                  <a:schemeClr val="tx2">
                    <a:lumMod val="50000"/>
                  </a:schemeClr>
                </a:solidFill>
              </a:rPr>
              <a:t> </a:t>
            </a:r>
            <a:r>
              <a:rPr lang="en-US" dirty="0" err="1" smtClean="0">
                <a:solidFill>
                  <a:schemeClr val="tx2">
                    <a:lumMod val="50000"/>
                  </a:schemeClr>
                </a:solidFill>
              </a:rPr>
              <a:t>daño</a:t>
            </a:r>
            <a:r>
              <a:rPr lang="en-US" dirty="0" smtClean="0">
                <a:solidFill>
                  <a:schemeClr val="tx2">
                    <a:lumMod val="50000"/>
                  </a:schemeClr>
                </a:solidFill>
              </a:rPr>
              <a:t> o </a:t>
            </a:r>
            <a:r>
              <a:rPr lang="en-US" dirty="0" err="1" smtClean="0">
                <a:solidFill>
                  <a:schemeClr val="tx2">
                    <a:lumMod val="50000"/>
                  </a:schemeClr>
                </a:solidFill>
              </a:rPr>
              <a:t>perdida</a:t>
            </a:r>
            <a:r>
              <a:rPr lang="en-US" dirty="0" smtClean="0">
                <a:solidFill>
                  <a:schemeClr val="tx2">
                    <a:lumMod val="50000"/>
                  </a:schemeClr>
                </a:solidFill>
              </a:rPr>
              <a:t>.</a:t>
            </a:r>
          </a:p>
          <a:p>
            <a:pPr eaLnBrk="1" fontAlgn="auto" hangingPunct="1">
              <a:spcAft>
                <a:spcPts val="0"/>
              </a:spcAft>
              <a:buNone/>
              <a:defRPr/>
            </a:pPr>
            <a:endParaRPr lang="en-US" dirty="0">
              <a:solidFill>
                <a:schemeClr val="tx2">
                  <a:lumMod val="50000"/>
                </a:schemeClr>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491831"/>
            <a:ext cx="10515600" cy="3683682"/>
          </a:xfrm>
        </p:spPr>
        <p:txBody>
          <a:bodyPr/>
          <a:lstStyle/>
          <a:p>
            <a:r>
              <a:rPr lang="es-ES" dirty="0" smtClean="0"/>
              <a:t>La implementación de este sistema se basa en la organización y dirección de la actuación para el control de situaciones de emergencia, evitando el desorden, la duplicación de esfuerzos, el mal uso de recursos, la perdida de los objetivos y la contradicción de ordenes.</a:t>
            </a:r>
          </a:p>
          <a:p>
            <a:r>
              <a:rPr lang="es-ES" dirty="0" smtClean="0"/>
              <a:t>Es una herramienta que permite lograr el comando, control y coordinación de las operaciones de respuesta de las instituciones intervinientes, a fin de alcanzar metas comunes.</a:t>
            </a:r>
          </a:p>
          <a:p>
            <a:pPr>
              <a:buNone/>
            </a:pPr>
            <a:endParaRPr lang="es-ES" dirty="0" smtClean="0"/>
          </a:p>
          <a:p>
            <a:pPr>
              <a:buNone/>
            </a:pPr>
            <a:endParaRPr lang="es-ES" dirty="0"/>
          </a:p>
        </p:txBody>
      </p:sp>
      <p:sp>
        <p:nvSpPr>
          <p:cNvPr id="5"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021568"/>
            <a:ext cx="10515600" cy="4627426"/>
          </a:xfrm>
        </p:spPr>
        <p:txBody>
          <a:bodyPr/>
          <a:lstStyle/>
          <a:p>
            <a:pPr>
              <a:buNone/>
            </a:pPr>
            <a:r>
              <a:rPr lang="es-ES" dirty="0" smtClean="0"/>
              <a:t>Se compone de una serie de etapas:</a:t>
            </a:r>
          </a:p>
          <a:p>
            <a:pPr>
              <a:buNone/>
            </a:pPr>
            <a:r>
              <a:rPr lang="es-ES" dirty="0" smtClean="0"/>
              <a:t>	- Planeamiento: programación de actividades</a:t>
            </a:r>
          </a:p>
          <a:p>
            <a:pPr>
              <a:buNone/>
            </a:pPr>
            <a:r>
              <a:rPr lang="es-ES" dirty="0" smtClean="0"/>
              <a:t>	- Organización: división de tareas</a:t>
            </a:r>
          </a:p>
          <a:p>
            <a:pPr>
              <a:buNone/>
            </a:pPr>
            <a:r>
              <a:rPr lang="es-ES" dirty="0" smtClean="0"/>
              <a:t>	- Dirección: conocimiento y aplicación de funciones</a:t>
            </a:r>
          </a:p>
          <a:p>
            <a:pPr>
              <a:buNone/>
            </a:pPr>
            <a:r>
              <a:rPr lang="es-ES" dirty="0" smtClean="0"/>
              <a:t>	- Control: verificación de lo actuado</a:t>
            </a:r>
          </a:p>
          <a:p>
            <a:pPr>
              <a:buNone/>
            </a:pPr>
            <a:endParaRPr lang="es-ES" sz="1400" dirty="0" smtClean="0"/>
          </a:p>
          <a:p>
            <a:pPr>
              <a:buNone/>
            </a:pPr>
            <a:r>
              <a:rPr lang="es-ES" dirty="0" smtClean="0"/>
              <a:t>Tiene dos características:</a:t>
            </a:r>
          </a:p>
          <a:p>
            <a:pPr>
              <a:buNone/>
            </a:pPr>
            <a:r>
              <a:rPr lang="es-ES" dirty="0" smtClean="0"/>
              <a:t>	- Coordinación: con respeto a órdenes y funciones</a:t>
            </a:r>
          </a:p>
          <a:p>
            <a:pPr>
              <a:buNone/>
            </a:pPr>
            <a:r>
              <a:rPr lang="es-ES" dirty="0" smtClean="0"/>
              <a:t>	- Comunicación: canales de transmisión. </a:t>
            </a:r>
            <a:endParaRPr lang="es-ES" dirty="0"/>
          </a:p>
        </p:txBody>
      </p:sp>
      <p:sp>
        <p:nvSpPr>
          <p:cNvPr id="5"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51262" y="2008505"/>
            <a:ext cx="10515600" cy="4351338"/>
          </a:xfrm>
        </p:spPr>
        <p:txBody>
          <a:bodyPr/>
          <a:lstStyle/>
          <a:p>
            <a:r>
              <a:rPr lang="es-ES" dirty="0" smtClean="0"/>
              <a:t>Antecedentes</a:t>
            </a:r>
          </a:p>
          <a:p>
            <a:pPr>
              <a:buNone/>
            </a:pPr>
            <a:r>
              <a:rPr lang="es-ES" dirty="0" smtClean="0"/>
              <a:t>Este sistema fue desarrollado en la década de los ‘70, en respuesta a una serie de grandes incendios forestales en el sur de California (EE.UU.).</a:t>
            </a:r>
          </a:p>
          <a:p>
            <a:pPr>
              <a:buNone/>
            </a:pPr>
            <a:r>
              <a:rPr lang="es-ES" dirty="0" smtClean="0"/>
              <a:t>En aquella oportunidad algunos problemas que se identificaron fueron:</a:t>
            </a:r>
          </a:p>
          <a:p>
            <a:pPr>
              <a:buFontTx/>
              <a:buChar char="-"/>
            </a:pPr>
            <a:r>
              <a:rPr lang="es-ES" dirty="0" smtClean="0"/>
              <a:t>Objetivos poco claros			- Falta de instalaciones</a:t>
            </a:r>
          </a:p>
          <a:p>
            <a:pPr>
              <a:buFontTx/>
              <a:buChar char="-"/>
            </a:pPr>
            <a:r>
              <a:rPr lang="es-ES" dirty="0" smtClean="0"/>
              <a:t>Ausencia de coordinación		- Falta de comunicación</a:t>
            </a:r>
          </a:p>
          <a:p>
            <a:pPr>
              <a:buFontTx/>
              <a:buChar char="-"/>
            </a:pPr>
            <a:r>
              <a:rPr lang="es-ES" dirty="0" smtClean="0"/>
              <a:t>Falta de terminología común		- Demasiadas personas </a:t>
            </a:r>
          </a:p>
          <a:p>
            <a:pPr>
              <a:buFontTx/>
              <a:buChar char="-"/>
            </a:pPr>
            <a:r>
              <a:rPr lang="es-ES" dirty="0" smtClean="0"/>
              <a:t>Ausencia de plan de acción 		reportando al mismo supervisor</a:t>
            </a:r>
            <a:endParaRPr lang="es-ES" dirty="0"/>
          </a:p>
        </p:txBody>
      </p:sp>
      <p:sp>
        <p:nvSpPr>
          <p:cNvPr id="4"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165259"/>
            <a:ext cx="10515600" cy="4351338"/>
          </a:xfrm>
        </p:spPr>
        <p:txBody>
          <a:bodyPr/>
          <a:lstStyle/>
          <a:p>
            <a:r>
              <a:rPr lang="es-ES" dirty="0" smtClean="0"/>
              <a:t>¿Cuándo implementar un SCI?</a:t>
            </a:r>
          </a:p>
          <a:p>
            <a:pPr>
              <a:buNone/>
            </a:pPr>
            <a:r>
              <a:rPr lang="es-ES" dirty="0" smtClean="0"/>
              <a:t>		- Incidentes complejos (accidentes medios de transporte, 	múltiples víctimas, eventos naturales).</a:t>
            </a:r>
          </a:p>
          <a:p>
            <a:pPr>
              <a:buNone/>
            </a:pPr>
            <a:r>
              <a:rPr lang="es-ES" dirty="0" smtClean="0"/>
              <a:t>		- Incidentes de alto riesgo (</a:t>
            </a:r>
            <a:r>
              <a:rPr lang="es-ES" dirty="0" err="1" smtClean="0"/>
              <a:t>Mat.</a:t>
            </a:r>
            <a:r>
              <a:rPr lang="es-ES" dirty="0" smtClean="0"/>
              <a:t> </a:t>
            </a:r>
            <a:r>
              <a:rPr lang="es-ES" dirty="0" err="1" smtClean="0"/>
              <a:t>Pel</a:t>
            </a:r>
            <a:r>
              <a:rPr lang="es-ES" dirty="0" smtClean="0"/>
              <a:t>., Incendios)</a:t>
            </a:r>
          </a:p>
          <a:p>
            <a:pPr>
              <a:buNone/>
            </a:pPr>
            <a:r>
              <a:rPr lang="es-ES" dirty="0" smtClean="0"/>
              <a:t>		- Incidentes de larga duración (búsqueda de personas)</a:t>
            </a:r>
          </a:p>
          <a:p>
            <a:pPr>
              <a:buNone/>
            </a:pPr>
            <a:r>
              <a:rPr lang="es-ES" dirty="0" smtClean="0"/>
              <a:t>		- Incidentes sin experiencia previa (desastres, </a:t>
            </a:r>
            <a:r>
              <a:rPr lang="es-ES" dirty="0" err="1" smtClean="0"/>
              <a:t>multijurisdicción</a:t>
            </a:r>
            <a:r>
              <a:rPr lang="es-ES" dirty="0" smtClean="0"/>
              <a:t>)</a:t>
            </a:r>
          </a:p>
          <a:p>
            <a:pPr>
              <a:buNone/>
            </a:pPr>
            <a:endParaRPr lang="es-ES" dirty="0" smtClean="0"/>
          </a:p>
          <a:p>
            <a:pPr>
              <a:buNone/>
            </a:pPr>
            <a:r>
              <a:rPr lang="es-ES" dirty="0" smtClean="0"/>
              <a:t>No es excluyente de aplicación de otro tipo de servicios</a:t>
            </a:r>
          </a:p>
          <a:p>
            <a:pPr>
              <a:buNone/>
            </a:pPr>
            <a:r>
              <a:rPr lang="es-ES" dirty="0" smtClean="0"/>
              <a:t>Es un sistema adaptable (expansión/contracción)</a:t>
            </a:r>
            <a:endParaRPr lang="es-ES" dirty="0"/>
          </a:p>
        </p:txBody>
      </p:sp>
      <p:sp>
        <p:nvSpPr>
          <p:cNvPr id="4"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2034631"/>
            <a:ext cx="10515600" cy="4351338"/>
          </a:xfrm>
        </p:spPr>
        <p:txBody>
          <a:bodyPr/>
          <a:lstStyle/>
          <a:p>
            <a:r>
              <a:rPr lang="es-ES" dirty="0" smtClean="0"/>
              <a:t>Prioridades</a:t>
            </a:r>
          </a:p>
          <a:p>
            <a:pPr>
              <a:buNone/>
            </a:pPr>
            <a:r>
              <a:rPr lang="es-ES" dirty="0" smtClean="0"/>
              <a:t>				</a:t>
            </a:r>
            <a:r>
              <a:rPr lang="es-ES" sz="4000" dirty="0" smtClean="0"/>
              <a:t>- Salvar vidas</a:t>
            </a:r>
          </a:p>
          <a:p>
            <a:pPr>
              <a:buNone/>
            </a:pPr>
            <a:r>
              <a:rPr lang="es-ES" sz="4000" dirty="0" smtClean="0"/>
              <a:t>				- Estabilizar el incidente</a:t>
            </a:r>
          </a:p>
          <a:p>
            <a:pPr>
              <a:buNone/>
            </a:pPr>
            <a:r>
              <a:rPr lang="es-ES" sz="4000" dirty="0" smtClean="0"/>
              <a:t>				- Preservar la propiedad</a:t>
            </a:r>
          </a:p>
          <a:p>
            <a:pPr>
              <a:buNone/>
            </a:pPr>
            <a:r>
              <a:rPr lang="es-ES" sz="4000" dirty="0" smtClean="0"/>
              <a:t>				- Restauración social</a:t>
            </a:r>
            <a:endParaRPr lang="es-ES" sz="4000" dirty="0"/>
          </a:p>
        </p:txBody>
      </p:sp>
      <p:sp>
        <p:nvSpPr>
          <p:cNvPr id="4"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46 Rectángulo"/>
          <p:cNvSpPr/>
          <p:nvPr/>
        </p:nvSpPr>
        <p:spPr>
          <a:xfrm>
            <a:off x="483326" y="5120635"/>
            <a:ext cx="10515600" cy="600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44 Flecha izquierda"/>
          <p:cNvSpPr/>
          <p:nvPr/>
        </p:nvSpPr>
        <p:spPr>
          <a:xfrm>
            <a:off x="3892731" y="3553093"/>
            <a:ext cx="2351315" cy="4310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43 Rectángulo"/>
          <p:cNvSpPr/>
          <p:nvPr/>
        </p:nvSpPr>
        <p:spPr>
          <a:xfrm>
            <a:off x="6244046" y="2821573"/>
            <a:ext cx="3331028" cy="1972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sp>
        <p:nvSpPr>
          <p:cNvPr id="6" name="5 CuadroTexto"/>
          <p:cNvSpPr txBox="1"/>
          <p:nvPr/>
        </p:nvSpPr>
        <p:spPr>
          <a:xfrm>
            <a:off x="274319" y="1985554"/>
            <a:ext cx="3749041" cy="480131"/>
          </a:xfrm>
          <a:prstGeom prst="rect">
            <a:avLst/>
          </a:prstGeom>
          <a:noFill/>
          <a:ln>
            <a:noFill/>
          </a:ln>
        </p:spPr>
        <p:txBody>
          <a:bodyPr vert="horz" wrap="square" lIns="91440" tIns="45720" rIns="91440" bIns="45720" numCol="1" anchor="t" anchorCtr="0" compatLnSpc="1">
            <a:prstTxWarp prst="textNoShape">
              <a:avLst/>
            </a:prstTxWarp>
          </a:bodyPr>
          <a:lstStyle/>
          <a:p>
            <a:pPr marL="228600" indent="-228600">
              <a:lnSpc>
                <a:spcPct val="90000"/>
              </a:lnSpc>
              <a:spcBef>
                <a:spcPts val="1000"/>
              </a:spcBef>
              <a:buFont typeface="Arial" panose="020B0604020202020204" pitchFamily="34" charset="0"/>
            </a:pPr>
            <a:r>
              <a:rPr lang="es-ES" sz="2800" dirty="0" smtClean="0">
                <a:latin typeface="+mn-lt"/>
              </a:rPr>
              <a:t>Estructura del comando</a:t>
            </a:r>
          </a:p>
        </p:txBody>
      </p:sp>
      <p:sp>
        <p:nvSpPr>
          <p:cNvPr id="7" name="6 CuadroTexto"/>
          <p:cNvSpPr txBox="1"/>
          <p:nvPr/>
        </p:nvSpPr>
        <p:spPr>
          <a:xfrm>
            <a:off x="4558937" y="2325184"/>
            <a:ext cx="2599509" cy="369332"/>
          </a:xfrm>
          <a:prstGeom prst="rect">
            <a:avLst/>
          </a:prstGeom>
          <a:noFill/>
          <a:ln>
            <a:solidFill>
              <a:schemeClr val="tx1"/>
            </a:solidFill>
          </a:ln>
        </p:spPr>
        <p:txBody>
          <a:bodyPr wrap="square" rtlCol="0">
            <a:spAutoFit/>
          </a:bodyPr>
          <a:lstStyle/>
          <a:p>
            <a:pPr algn="ctr"/>
            <a:r>
              <a:rPr lang="es-ES" dirty="0" smtClean="0"/>
              <a:t>Comandante de Incidente</a:t>
            </a:r>
            <a:endParaRPr lang="es-ES" dirty="0"/>
          </a:p>
        </p:txBody>
      </p:sp>
      <p:sp>
        <p:nvSpPr>
          <p:cNvPr id="8" name="7 CuadroTexto"/>
          <p:cNvSpPr txBox="1"/>
          <p:nvPr/>
        </p:nvSpPr>
        <p:spPr>
          <a:xfrm>
            <a:off x="6709954" y="3013161"/>
            <a:ext cx="2394858" cy="369332"/>
          </a:xfrm>
          <a:prstGeom prst="rect">
            <a:avLst/>
          </a:prstGeom>
          <a:noFill/>
          <a:ln>
            <a:solidFill>
              <a:schemeClr val="tx1"/>
            </a:solidFill>
          </a:ln>
        </p:spPr>
        <p:txBody>
          <a:bodyPr wrap="square" rtlCol="0">
            <a:spAutoFit/>
          </a:bodyPr>
          <a:lstStyle/>
          <a:p>
            <a:pPr algn="ctr"/>
            <a:r>
              <a:rPr lang="es-ES" dirty="0" smtClean="0"/>
              <a:t>Oficial de Seguridad</a:t>
            </a:r>
            <a:endParaRPr lang="es-ES" dirty="0"/>
          </a:p>
        </p:txBody>
      </p:sp>
      <p:sp>
        <p:nvSpPr>
          <p:cNvPr id="9" name="8 CuadroTexto"/>
          <p:cNvSpPr txBox="1"/>
          <p:nvPr/>
        </p:nvSpPr>
        <p:spPr>
          <a:xfrm>
            <a:off x="6709954" y="3587926"/>
            <a:ext cx="2368731" cy="369332"/>
          </a:xfrm>
          <a:prstGeom prst="rect">
            <a:avLst/>
          </a:prstGeom>
          <a:noFill/>
          <a:ln>
            <a:solidFill>
              <a:schemeClr val="tx1"/>
            </a:solidFill>
          </a:ln>
        </p:spPr>
        <p:txBody>
          <a:bodyPr wrap="square" rtlCol="0">
            <a:spAutoFit/>
          </a:bodyPr>
          <a:lstStyle/>
          <a:p>
            <a:pPr algn="ctr"/>
            <a:r>
              <a:rPr lang="es-ES" dirty="0" smtClean="0"/>
              <a:t>Oficial de Enlace</a:t>
            </a:r>
            <a:endParaRPr lang="es-ES" dirty="0"/>
          </a:p>
        </p:txBody>
      </p:sp>
      <p:sp>
        <p:nvSpPr>
          <p:cNvPr id="10" name="9 CuadroTexto"/>
          <p:cNvSpPr txBox="1"/>
          <p:nvPr/>
        </p:nvSpPr>
        <p:spPr>
          <a:xfrm>
            <a:off x="6696892" y="4175756"/>
            <a:ext cx="2368732" cy="369332"/>
          </a:xfrm>
          <a:prstGeom prst="rect">
            <a:avLst/>
          </a:prstGeom>
          <a:noFill/>
          <a:ln>
            <a:solidFill>
              <a:schemeClr val="tx1"/>
            </a:solidFill>
          </a:ln>
        </p:spPr>
        <p:txBody>
          <a:bodyPr wrap="square" rtlCol="0">
            <a:spAutoFit/>
          </a:bodyPr>
          <a:lstStyle/>
          <a:p>
            <a:pPr algn="ctr"/>
            <a:r>
              <a:rPr lang="es-ES" dirty="0" smtClean="0"/>
              <a:t>Oficial de Información</a:t>
            </a:r>
            <a:endParaRPr lang="es-ES" dirty="0"/>
          </a:p>
        </p:txBody>
      </p:sp>
      <p:sp>
        <p:nvSpPr>
          <p:cNvPr id="11" name="10 CuadroTexto"/>
          <p:cNvSpPr txBox="1"/>
          <p:nvPr/>
        </p:nvSpPr>
        <p:spPr>
          <a:xfrm>
            <a:off x="896982" y="5233846"/>
            <a:ext cx="2133601" cy="369332"/>
          </a:xfrm>
          <a:prstGeom prst="rect">
            <a:avLst/>
          </a:prstGeom>
          <a:noFill/>
          <a:ln>
            <a:solidFill>
              <a:schemeClr val="tx1"/>
            </a:solidFill>
          </a:ln>
        </p:spPr>
        <p:txBody>
          <a:bodyPr wrap="square" rtlCol="0">
            <a:spAutoFit/>
          </a:bodyPr>
          <a:lstStyle/>
          <a:p>
            <a:pPr algn="ctr"/>
            <a:r>
              <a:rPr lang="es-ES" dirty="0" smtClean="0"/>
              <a:t>Operaciones</a:t>
            </a:r>
            <a:endParaRPr lang="es-ES" dirty="0"/>
          </a:p>
        </p:txBody>
      </p:sp>
      <p:sp>
        <p:nvSpPr>
          <p:cNvPr id="12" name="11 CuadroTexto"/>
          <p:cNvSpPr txBox="1"/>
          <p:nvPr/>
        </p:nvSpPr>
        <p:spPr>
          <a:xfrm>
            <a:off x="3496491" y="5220783"/>
            <a:ext cx="2068285" cy="369332"/>
          </a:xfrm>
          <a:prstGeom prst="rect">
            <a:avLst/>
          </a:prstGeom>
          <a:noFill/>
          <a:ln>
            <a:solidFill>
              <a:schemeClr val="tx1"/>
            </a:solidFill>
          </a:ln>
        </p:spPr>
        <p:txBody>
          <a:bodyPr wrap="square" rtlCol="0">
            <a:spAutoFit/>
          </a:bodyPr>
          <a:lstStyle/>
          <a:p>
            <a:pPr algn="ctr"/>
            <a:r>
              <a:rPr lang="es-ES" dirty="0" smtClean="0"/>
              <a:t>Planificación</a:t>
            </a:r>
            <a:endParaRPr lang="es-ES" dirty="0"/>
          </a:p>
        </p:txBody>
      </p:sp>
      <p:sp>
        <p:nvSpPr>
          <p:cNvPr id="13" name="12 CuadroTexto"/>
          <p:cNvSpPr txBox="1"/>
          <p:nvPr/>
        </p:nvSpPr>
        <p:spPr>
          <a:xfrm>
            <a:off x="6069875" y="5233846"/>
            <a:ext cx="2133599" cy="369332"/>
          </a:xfrm>
          <a:prstGeom prst="rect">
            <a:avLst/>
          </a:prstGeom>
          <a:noFill/>
          <a:ln>
            <a:solidFill>
              <a:schemeClr val="tx1"/>
            </a:solidFill>
          </a:ln>
        </p:spPr>
        <p:txBody>
          <a:bodyPr wrap="square" rtlCol="0">
            <a:spAutoFit/>
          </a:bodyPr>
          <a:lstStyle/>
          <a:p>
            <a:pPr algn="ctr"/>
            <a:r>
              <a:rPr lang="es-ES" dirty="0" smtClean="0"/>
              <a:t>Logística</a:t>
            </a:r>
            <a:endParaRPr lang="es-ES" dirty="0"/>
          </a:p>
        </p:txBody>
      </p:sp>
      <p:sp>
        <p:nvSpPr>
          <p:cNvPr id="14" name="13 CuadroTexto"/>
          <p:cNvSpPr txBox="1"/>
          <p:nvPr/>
        </p:nvSpPr>
        <p:spPr>
          <a:xfrm>
            <a:off x="8608422" y="5238201"/>
            <a:ext cx="2142309" cy="369332"/>
          </a:xfrm>
          <a:prstGeom prst="rect">
            <a:avLst/>
          </a:prstGeom>
          <a:noFill/>
          <a:ln>
            <a:solidFill>
              <a:schemeClr val="tx1"/>
            </a:solidFill>
          </a:ln>
        </p:spPr>
        <p:txBody>
          <a:bodyPr wrap="square" rtlCol="0">
            <a:spAutoFit/>
          </a:bodyPr>
          <a:lstStyle/>
          <a:p>
            <a:pPr algn="ctr"/>
            <a:r>
              <a:rPr lang="es-ES" dirty="0" smtClean="0"/>
              <a:t>Administración</a:t>
            </a:r>
            <a:endParaRPr lang="es-ES" dirty="0"/>
          </a:p>
        </p:txBody>
      </p:sp>
      <p:cxnSp>
        <p:nvCxnSpPr>
          <p:cNvPr id="18" name="17 Conector recto"/>
          <p:cNvCxnSpPr>
            <a:stCxn id="7" idx="2"/>
          </p:cNvCxnSpPr>
          <p:nvPr/>
        </p:nvCxnSpPr>
        <p:spPr>
          <a:xfrm rot="5400000">
            <a:off x="4733807" y="3812873"/>
            <a:ext cx="2243243" cy="652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1998617" y="4924693"/>
            <a:ext cx="7720149" cy="13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a:stCxn id="13" idx="0"/>
          </p:cNvCxnSpPr>
          <p:nvPr/>
        </p:nvCxnSpPr>
        <p:spPr>
          <a:xfrm rot="16200000" flipV="1">
            <a:off x="6986453" y="5083623"/>
            <a:ext cx="296090" cy="4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rot="16200000" flipV="1">
            <a:off x="1848396" y="5079269"/>
            <a:ext cx="296090" cy="4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rot="16200000" flipV="1">
            <a:off x="4404361" y="5087977"/>
            <a:ext cx="296090" cy="4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rot="16200000" flipV="1">
            <a:off x="9599025" y="5070562"/>
            <a:ext cx="296090" cy="43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Conector recto"/>
          <p:cNvCxnSpPr>
            <a:stCxn id="9" idx="1"/>
          </p:cNvCxnSpPr>
          <p:nvPr/>
        </p:nvCxnSpPr>
        <p:spPr>
          <a:xfrm rot="10800000" flipV="1">
            <a:off x="5878286" y="3772591"/>
            <a:ext cx="831668" cy="2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41 Conector recto"/>
          <p:cNvCxnSpPr/>
          <p:nvPr/>
        </p:nvCxnSpPr>
        <p:spPr>
          <a:xfrm rot="10800000" flipV="1">
            <a:off x="5847806" y="4356065"/>
            <a:ext cx="831668" cy="2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p:nvPr/>
        </p:nvCxnSpPr>
        <p:spPr>
          <a:xfrm rot="10800000" flipV="1">
            <a:off x="5869577" y="3189117"/>
            <a:ext cx="831668" cy="256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91885" y="3200396"/>
            <a:ext cx="3487783" cy="1149536"/>
          </a:xfrm>
          <a:prstGeom prst="rect">
            <a:avLst/>
          </a:prstGeom>
          <a:noFill/>
          <a:ln>
            <a:noFill/>
          </a:ln>
        </p:spPr>
        <p:txBody>
          <a:bodyPr vert="horz" wrap="square" lIns="91440" tIns="45720" rIns="91440" bIns="45720" numCol="1" anchor="t" anchorCtr="0" compatLnSpc="1">
            <a:prstTxWarp prst="textNoShape">
              <a:avLst/>
            </a:prstTxWarp>
          </a:bodyPr>
          <a:lstStyle/>
          <a:p>
            <a:pPr marL="228600" indent="-228600">
              <a:lnSpc>
                <a:spcPct val="90000"/>
              </a:lnSpc>
              <a:spcBef>
                <a:spcPts val="1000"/>
              </a:spcBef>
              <a:buFont typeface="Arial" panose="020B0604020202020204" pitchFamily="34" charset="0"/>
            </a:pPr>
            <a:r>
              <a:rPr lang="es-ES" sz="2400" dirty="0" smtClean="0">
                <a:latin typeface="+mn-lt"/>
              </a:rPr>
              <a:t>Asesoría del Comando: provee servicios a la organización</a:t>
            </a:r>
          </a:p>
        </p:txBody>
      </p:sp>
      <p:sp>
        <p:nvSpPr>
          <p:cNvPr id="48" name="47 Flecha abajo"/>
          <p:cNvSpPr/>
          <p:nvPr/>
        </p:nvSpPr>
        <p:spPr>
          <a:xfrm>
            <a:off x="5525587" y="5721527"/>
            <a:ext cx="731520" cy="4441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48 CuadroTexto"/>
          <p:cNvSpPr txBox="1"/>
          <p:nvPr/>
        </p:nvSpPr>
        <p:spPr>
          <a:xfrm>
            <a:off x="2495006" y="6178731"/>
            <a:ext cx="7772400" cy="867930"/>
          </a:xfrm>
          <a:prstGeom prst="rect">
            <a:avLst/>
          </a:prstGeom>
          <a:noFill/>
          <a:ln>
            <a:noFill/>
          </a:ln>
        </p:spPr>
        <p:txBody>
          <a:bodyPr vert="horz" wrap="square" lIns="91440" tIns="45720" rIns="91440" bIns="45720" numCol="1" anchor="t" anchorCtr="0" compatLnSpc="1">
            <a:prstTxWarp prst="textNoShape">
              <a:avLst/>
            </a:prstTxWarp>
          </a:bodyPr>
          <a:lstStyle/>
          <a:p>
            <a:pPr marL="228600" indent="-228600">
              <a:lnSpc>
                <a:spcPct val="90000"/>
              </a:lnSpc>
              <a:spcBef>
                <a:spcPts val="1000"/>
              </a:spcBef>
              <a:buFont typeface="Arial" panose="020B0604020202020204" pitchFamily="34" charset="0"/>
            </a:pPr>
            <a:r>
              <a:rPr lang="es-ES" sz="2400" dirty="0" err="1" smtClean="0">
                <a:latin typeface="+mn-lt"/>
              </a:rPr>
              <a:t>Staff</a:t>
            </a:r>
            <a:r>
              <a:rPr lang="es-ES" sz="2400" dirty="0" smtClean="0">
                <a:latin typeface="+mn-lt"/>
              </a:rPr>
              <a:t> general: responsabilidades sobre el incidente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1000"/>
                                        <p:tgtEl>
                                          <p:spTgt spid="41"/>
                                        </p:tgtEl>
                                      </p:cBhvr>
                                    </p:animEffect>
                                    <p:anim calcmode="lin" valueType="num">
                                      <p:cBhvr>
                                        <p:cTn id="25" dur="1000" fill="hold"/>
                                        <p:tgtEl>
                                          <p:spTgt spid="41"/>
                                        </p:tgtEl>
                                        <p:attrNameLst>
                                          <p:attrName>ppt_x</p:attrName>
                                        </p:attrNameLst>
                                      </p:cBhvr>
                                      <p:tavLst>
                                        <p:tav tm="0">
                                          <p:val>
                                            <p:strVal val="#ppt_x"/>
                                          </p:val>
                                        </p:tav>
                                        <p:tav tm="100000">
                                          <p:val>
                                            <p:strVal val="#ppt_x"/>
                                          </p:val>
                                        </p:tav>
                                      </p:tavLst>
                                    </p:anim>
                                    <p:anim calcmode="lin" valueType="num">
                                      <p:cBhvr>
                                        <p:cTn id="26" dur="1000" fill="hold"/>
                                        <p:tgtEl>
                                          <p:spTgt spid="4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fade">
                                      <p:cBhvr>
                                        <p:cTn id="29" dur="1000"/>
                                        <p:tgtEl>
                                          <p:spTgt spid="42"/>
                                        </p:tgtEl>
                                      </p:cBhvr>
                                    </p:animEffect>
                                    <p:anim calcmode="lin" valueType="num">
                                      <p:cBhvr>
                                        <p:cTn id="30" dur="1000" fill="hold"/>
                                        <p:tgtEl>
                                          <p:spTgt spid="42"/>
                                        </p:tgtEl>
                                        <p:attrNameLst>
                                          <p:attrName>ppt_x</p:attrName>
                                        </p:attrNameLst>
                                      </p:cBhvr>
                                      <p:tavLst>
                                        <p:tav tm="0">
                                          <p:val>
                                            <p:strVal val="#ppt_x"/>
                                          </p:val>
                                        </p:tav>
                                        <p:tav tm="100000">
                                          <p:val>
                                            <p:strVal val="#ppt_x"/>
                                          </p:val>
                                        </p:tav>
                                      </p:tavLst>
                                    </p:anim>
                                    <p:anim calcmode="lin" valueType="num">
                                      <p:cBhvr>
                                        <p:cTn id="31" dur="1000" fill="hold"/>
                                        <p:tgtEl>
                                          <p:spTgt spid="42"/>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fade">
                                      <p:cBhvr>
                                        <p:cTn id="76" dur="1000"/>
                                        <p:tgtEl>
                                          <p:spTgt spid="11"/>
                                        </p:tgtEl>
                                      </p:cBhvr>
                                    </p:animEffect>
                                    <p:anim calcmode="lin" valueType="num">
                                      <p:cBhvr>
                                        <p:cTn id="77" dur="1000" fill="hold"/>
                                        <p:tgtEl>
                                          <p:spTgt spid="11"/>
                                        </p:tgtEl>
                                        <p:attrNameLst>
                                          <p:attrName>ppt_x</p:attrName>
                                        </p:attrNameLst>
                                      </p:cBhvr>
                                      <p:tavLst>
                                        <p:tav tm="0">
                                          <p:val>
                                            <p:strVal val="#ppt_x"/>
                                          </p:val>
                                        </p:tav>
                                        <p:tav tm="100000">
                                          <p:val>
                                            <p:strVal val="#ppt_x"/>
                                          </p:val>
                                        </p:tav>
                                      </p:tavLst>
                                    </p:anim>
                                    <p:anim calcmode="lin" valueType="num">
                                      <p:cBhvr>
                                        <p:cTn id="78" dur="1000" fill="hold"/>
                                        <p:tgtEl>
                                          <p:spTgt spid="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1000"/>
                                        <p:tgtEl>
                                          <p:spTgt spid="12"/>
                                        </p:tgtEl>
                                      </p:cBhvr>
                                    </p:animEffect>
                                    <p:anim calcmode="lin" valueType="num">
                                      <p:cBhvr>
                                        <p:cTn id="82" dur="1000" fill="hold"/>
                                        <p:tgtEl>
                                          <p:spTgt spid="12"/>
                                        </p:tgtEl>
                                        <p:attrNameLst>
                                          <p:attrName>ppt_x</p:attrName>
                                        </p:attrNameLst>
                                      </p:cBhvr>
                                      <p:tavLst>
                                        <p:tav tm="0">
                                          <p:val>
                                            <p:strVal val="#ppt_x"/>
                                          </p:val>
                                        </p:tav>
                                        <p:tav tm="100000">
                                          <p:val>
                                            <p:strVal val="#ppt_x"/>
                                          </p:val>
                                        </p:tav>
                                      </p:tavLst>
                                    </p:anim>
                                    <p:anim calcmode="lin" valueType="num">
                                      <p:cBhvr>
                                        <p:cTn id="83" dur="1000" fill="hold"/>
                                        <p:tgtEl>
                                          <p:spTgt spid="1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1000"/>
                                        <p:tgtEl>
                                          <p:spTgt spid="13"/>
                                        </p:tgtEl>
                                      </p:cBhvr>
                                    </p:animEffect>
                                    <p:anim calcmode="lin" valueType="num">
                                      <p:cBhvr>
                                        <p:cTn id="87" dur="1000" fill="hold"/>
                                        <p:tgtEl>
                                          <p:spTgt spid="13"/>
                                        </p:tgtEl>
                                        <p:attrNameLst>
                                          <p:attrName>ppt_x</p:attrName>
                                        </p:attrNameLst>
                                      </p:cBhvr>
                                      <p:tavLst>
                                        <p:tav tm="0">
                                          <p:val>
                                            <p:strVal val="#ppt_x"/>
                                          </p:val>
                                        </p:tav>
                                        <p:tav tm="100000">
                                          <p:val>
                                            <p:strVal val="#ppt_x"/>
                                          </p:val>
                                        </p:tav>
                                      </p:tavLst>
                                    </p:anim>
                                    <p:anim calcmode="lin" valueType="num">
                                      <p:cBhvr>
                                        <p:cTn id="88" dur="1000" fill="hold"/>
                                        <p:tgtEl>
                                          <p:spTgt spid="1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1000"/>
                                        <p:tgtEl>
                                          <p:spTgt spid="14"/>
                                        </p:tgtEl>
                                      </p:cBhvr>
                                    </p:animEffect>
                                    <p:anim calcmode="lin" valueType="num">
                                      <p:cBhvr>
                                        <p:cTn id="92" dur="1000" fill="hold"/>
                                        <p:tgtEl>
                                          <p:spTgt spid="14"/>
                                        </p:tgtEl>
                                        <p:attrNameLst>
                                          <p:attrName>ppt_x</p:attrName>
                                        </p:attrNameLst>
                                      </p:cBhvr>
                                      <p:tavLst>
                                        <p:tav tm="0">
                                          <p:val>
                                            <p:strVal val="#ppt_x"/>
                                          </p:val>
                                        </p:tav>
                                        <p:tav tm="100000">
                                          <p:val>
                                            <p:strVal val="#ppt_x"/>
                                          </p:val>
                                        </p:tav>
                                      </p:tavLst>
                                    </p:anim>
                                    <p:anim calcmode="lin" valueType="num">
                                      <p:cBhvr>
                                        <p:cTn id="9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3" presetClass="entr" presetSubtype="16" fill="hold" grpId="0" nodeType="clickEffect">
                                  <p:stCondLst>
                                    <p:cond delay="0"/>
                                  </p:stCondLst>
                                  <p:childTnLst>
                                    <p:set>
                                      <p:cBhvr>
                                        <p:cTn id="97" dur="1" fill="hold">
                                          <p:stCondLst>
                                            <p:cond delay="0"/>
                                          </p:stCondLst>
                                        </p:cTn>
                                        <p:tgtEl>
                                          <p:spTgt spid="44"/>
                                        </p:tgtEl>
                                        <p:attrNameLst>
                                          <p:attrName>style.visibility</p:attrName>
                                        </p:attrNameLst>
                                      </p:cBhvr>
                                      <p:to>
                                        <p:strVal val="visible"/>
                                      </p:to>
                                    </p:set>
                                    <p:anim calcmode="lin" valueType="num">
                                      <p:cBhvr>
                                        <p:cTn id="98" dur="1000" fill="hold"/>
                                        <p:tgtEl>
                                          <p:spTgt spid="44"/>
                                        </p:tgtEl>
                                        <p:attrNameLst>
                                          <p:attrName>ppt_w</p:attrName>
                                        </p:attrNameLst>
                                      </p:cBhvr>
                                      <p:tavLst>
                                        <p:tav tm="0">
                                          <p:val>
                                            <p:fltVal val="0"/>
                                          </p:val>
                                        </p:tav>
                                        <p:tav tm="100000">
                                          <p:val>
                                            <p:strVal val="#ppt_w"/>
                                          </p:val>
                                        </p:tav>
                                      </p:tavLst>
                                    </p:anim>
                                    <p:anim calcmode="lin" valueType="num">
                                      <p:cBhvr>
                                        <p:cTn id="99" dur="1000" fill="hold"/>
                                        <p:tgtEl>
                                          <p:spTgt spid="44"/>
                                        </p:tgtEl>
                                        <p:attrNameLst>
                                          <p:attrName>ppt_h</p:attrName>
                                        </p:attrNameLst>
                                      </p:cBhvr>
                                      <p:tavLst>
                                        <p:tav tm="0">
                                          <p:val>
                                            <p:fltVal val="0"/>
                                          </p:val>
                                        </p:tav>
                                        <p:tav tm="100000">
                                          <p:val>
                                            <p:strVal val="#ppt_h"/>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45"/>
                                        </p:tgtEl>
                                        <p:attrNameLst>
                                          <p:attrName>style.visibility</p:attrName>
                                        </p:attrNameLst>
                                      </p:cBhvr>
                                      <p:to>
                                        <p:strVal val="visible"/>
                                      </p:to>
                                    </p:set>
                                    <p:animEffect transition="in" filter="fade">
                                      <p:cBhvr>
                                        <p:cTn id="102" dur="1000"/>
                                        <p:tgtEl>
                                          <p:spTgt spid="45"/>
                                        </p:tgtEl>
                                      </p:cBhvr>
                                    </p:animEffect>
                                    <p:anim calcmode="lin" valueType="num">
                                      <p:cBhvr>
                                        <p:cTn id="103" dur="1000" fill="hold"/>
                                        <p:tgtEl>
                                          <p:spTgt spid="45"/>
                                        </p:tgtEl>
                                        <p:attrNameLst>
                                          <p:attrName>ppt_x</p:attrName>
                                        </p:attrNameLst>
                                      </p:cBhvr>
                                      <p:tavLst>
                                        <p:tav tm="0">
                                          <p:val>
                                            <p:strVal val="#ppt_x"/>
                                          </p:val>
                                        </p:tav>
                                        <p:tav tm="100000">
                                          <p:val>
                                            <p:strVal val="#ppt_x"/>
                                          </p:val>
                                        </p:tav>
                                      </p:tavLst>
                                    </p:anim>
                                    <p:anim calcmode="lin" valueType="num">
                                      <p:cBhvr>
                                        <p:cTn id="104" dur="1000" fill="hold"/>
                                        <p:tgtEl>
                                          <p:spTgt spid="45"/>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fade">
                                      <p:cBhvr>
                                        <p:cTn id="107" dur="1000"/>
                                        <p:tgtEl>
                                          <p:spTgt spid="46"/>
                                        </p:tgtEl>
                                      </p:cBhvr>
                                    </p:animEffect>
                                    <p:anim calcmode="lin" valueType="num">
                                      <p:cBhvr>
                                        <p:cTn id="108" dur="1000" fill="hold"/>
                                        <p:tgtEl>
                                          <p:spTgt spid="46"/>
                                        </p:tgtEl>
                                        <p:attrNameLst>
                                          <p:attrName>ppt_x</p:attrName>
                                        </p:attrNameLst>
                                      </p:cBhvr>
                                      <p:tavLst>
                                        <p:tav tm="0">
                                          <p:val>
                                            <p:strVal val="#ppt_x"/>
                                          </p:val>
                                        </p:tav>
                                        <p:tav tm="100000">
                                          <p:val>
                                            <p:strVal val="#ppt_x"/>
                                          </p:val>
                                        </p:tav>
                                      </p:tavLst>
                                    </p:anim>
                                    <p:anim calcmode="lin" valueType="num">
                                      <p:cBhvr>
                                        <p:cTn id="10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3" presetClass="entr" presetSubtype="16" fill="hold" grpId="1" nodeType="clickEffect">
                                  <p:stCondLst>
                                    <p:cond delay="0"/>
                                  </p:stCondLst>
                                  <p:childTnLst>
                                    <p:set>
                                      <p:cBhvr>
                                        <p:cTn id="113" dur="1" fill="hold">
                                          <p:stCondLst>
                                            <p:cond delay="0"/>
                                          </p:stCondLst>
                                        </p:cTn>
                                        <p:tgtEl>
                                          <p:spTgt spid="47"/>
                                        </p:tgtEl>
                                        <p:attrNameLst>
                                          <p:attrName>style.visibility</p:attrName>
                                        </p:attrNameLst>
                                      </p:cBhvr>
                                      <p:to>
                                        <p:strVal val="visible"/>
                                      </p:to>
                                    </p:set>
                                    <p:anim calcmode="lin" valueType="num">
                                      <p:cBhvr>
                                        <p:cTn id="114" dur="1000" fill="hold"/>
                                        <p:tgtEl>
                                          <p:spTgt spid="47"/>
                                        </p:tgtEl>
                                        <p:attrNameLst>
                                          <p:attrName>ppt_w</p:attrName>
                                        </p:attrNameLst>
                                      </p:cBhvr>
                                      <p:tavLst>
                                        <p:tav tm="0">
                                          <p:val>
                                            <p:fltVal val="0"/>
                                          </p:val>
                                        </p:tav>
                                        <p:tav tm="100000">
                                          <p:val>
                                            <p:strVal val="#ppt_w"/>
                                          </p:val>
                                        </p:tav>
                                      </p:tavLst>
                                    </p:anim>
                                    <p:anim calcmode="lin" valueType="num">
                                      <p:cBhvr>
                                        <p:cTn id="115" dur="1000" fill="hold"/>
                                        <p:tgtEl>
                                          <p:spTgt spid="47"/>
                                        </p:tgtEl>
                                        <p:attrNameLst>
                                          <p:attrName>ppt_h</p:attrName>
                                        </p:attrNameLst>
                                      </p:cBhvr>
                                      <p:tavLst>
                                        <p:tav tm="0">
                                          <p:val>
                                            <p:fltVal val="0"/>
                                          </p:val>
                                        </p:tav>
                                        <p:tav tm="100000">
                                          <p:val>
                                            <p:strVal val="#ppt_h"/>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fade">
                                      <p:cBhvr>
                                        <p:cTn id="118" dur="1000"/>
                                        <p:tgtEl>
                                          <p:spTgt spid="48"/>
                                        </p:tgtEl>
                                      </p:cBhvr>
                                    </p:animEffect>
                                    <p:anim calcmode="lin" valueType="num">
                                      <p:cBhvr>
                                        <p:cTn id="119" dur="1000" fill="hold"/>
                                        <p:tgtEl>
                                          <p:spTgt spid="48"/>
                                        </p:tgtEl>
                                        <p:attrNameLst>
                                          <p:attrName>ppt_x</p:attrName>
                                        </p:attrNameLst>
                                      </p:cBhvr>
                                      <p:tavLst>
                                        <p:tav tm="0">
                                          <p:val>
                                            <p:strVal val="#ppt_x"/>
                                          </p:val>
                                        </p:tav>
                                        <p:tav tm="100000">
                                          <p:val>
                                            <p:strVal val="#ppt_x"/>
                                          </p:val>
                                        </p:tav>
                                      </p:tavLst>
                                    </p:anim>
                                    <p:anim calcmode="lin" valueType="num">
                                      <p:cBhvr>
                                        <p:cTn id="120" dur="1000" fill="hold"/>
                                        <p:tgtEl>
                                          <p:spTgt spid="48"/>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fade">
                                      <p:cBhvr>
                                        <p:cTn id="123" dur="1000"/>
                                        <p:tgtEl>
                                          <p:spTgt spid="49"/>
                                        </p:tgtEl>
                                      </p:cBhvr>
                                    </p:animEffect>
                                    <p:anim calcmode="lin" valueType="num">
                                      <p:cBhvr>
                                        <p:cTn id="124" dur="1000" fill="hold"/>
                                        <p:tgtEl>
                                          <p:spTgt spid="49"/>
                                        </p:tgtEl>
                                        <p:attrNameLst>
                                          <p:attrName>ppt_x</p:attrName>
                                        </p:attrNameLst>
                                      </p:cBhvr>
                                      <p:tavLst>
                                        <p:tav tm="0">
                                          <p:val>
                                            <p:strVal val="#ppt_x"/>
                                          </p:val>
                                        </p:tav>
                                        <p:tav tm="100000">
                                          <p:val>
                                            <p:strVal val="#ppt_x"/>
                                          </p:val>
                                        </p:tav>
                                      </p:tavLst>
                                    </p:anim>
                                    <p:anim calcmode="lin" valueType="num">
                                      <p:cBhvr>
                                        <p:cTn id="12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5" grpId="0" animBg="1"/>
      <p:bldP spid="44" grpId="0" animBg="1"/>
      <p:bldP spid="7" grpId="0" animBg="1"/>
      <p:bldP spid="8" grpId="0" animBg="1"/>
      <p:bldP spid="9" grpId="0" animBg="1"/>
      <p:bldP spid="10" grpId="0" animBg="1"/>
      <p:bldP spid="11" grpId="0" animBg="1"/>
      <p:bldP spid="12" grpId="0" animBg="1"/>
      <p:bldP spid="13" grpId="0" animBg="1"/>
      <p:bldP spid="14" grpId="0" animBg="1"/>
      <p:bldP spid="46" grpId="0"/>
      <p:bldP spid="48" grpId="0" animBg="1"/>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5138" y="2099945"/>
            <a:ext cx="10515600" cy="4351338"/>
          </a:xfrm>
        </p:spPr>
        <p:txBody>
          <a:bodyPr/>
          <a:lstStyle/>
          <a:p>
            <a:r>
              <a:rPr lang="es-ES" dirty="0" smtClean="0"/>
              <a:t>Funciones de las secciones</a:t>
            </a:r>
          </a:p>
          <a:p>
            <a:pPr>
              <a:buNone/>
            </a:pPr>
            <a:r>
              <a:rPr lang="es-ES" dirty="0" smtClean="0"/>
              <a:t>		- Operaciones: Pone en marcha el plan de acción. Encargado de coordinar y ejecutar las tareas.</a:t>
            </a:r>
          </a:p>
          <a:p>
            <a:pPr>
              <a:buNone/>
            </a:pPr>
            <a:r>
              <a:rPr lang="es-ES" dirty="0" smtClean="0"/>
              <a:t>		- Panificación: Elabora el Plan de Acción en base a la información recopilada y la difunde.</a:t>
            </a:r>
          </a:p>
          <a:p>
            <a:pPr>
              <a:buNone/>
            </a:pPr>
            <a:r>
              <a:rPr lang="es-ES" dirty="0" smtClean="0"/>
              <a:t>		- Logística: Brinda soporte al personal de respuesta (transporte, alimentación, servicios, etc.).</a:t>
            </a:r>
          </a:p>
          <a:p>
            <a:pPr>
              <a:buNone/>
            </a:pPr>
            <a:r>
              <a:rPr lang="es-ES" dirty="0" smtClean="0"/>
              <a:t>		- Administración y Finanzas: suministro y gestión de recursos financieros. </a:t>
            </a:r>
            <a:endParaRPr lang="es-ES" dirty="0"/>
          </a:p>
        </p:txBody>
      </p:sp>
      <p:sp>
        <p:nvSpPr>
          <p:cNvPr id="4" name="Título 1"/>
          <p:cNvSpPr>
            <a:spLocks noGrp="1"/>
          </p:cNvSpPr>
          <p:nvPr>
            <p:ph type="title"/>
          </p:nvPr>
        </p:nvSpPr>
        <p:spPr>
          <a:xfrm>
            <a:off x="838200" y="815975"/>
            <a:ext cx="10515600" cy="1325563"/>
          </a:xfrm>
        </p:spPr>
        <p:txBody>
          <a:bodyPr/>
          <a:lstStyle/>
          <a:p>
            <a:pPr algn="ctr" eaLnBrk="1" hangingPunct="1">
              <a:defRPr/>
            </a:pPr>
            <a:r>
              <a:rPr lang="es-AR" altLang="en-US" dirty="0" smtClean="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rPr>
              <a:t>Sistema de Comando de Incidentes</a:t>
            </a:r>
            <a:endParaRPr lang="en-US" altLang="en-US" dirty="0">
              <a:solidFill>
                <a:schemeClr val="tx2">
                  <a:lumMod val="75000"/>
                </a:schemeClr>
              </a:solidFill>
              <a:latin typeface="Futura Bk BT" panose="020B0502020204020303" pitchFamily="34" charset="0"/>
              <a:ea typeface="Cambria" panose="02040503050406030204" pitchFamily="18" charset="0"/>
              <a:cs typeface="Cambria" panose="02040503050406030204"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424</Words>
  <Application>Microsoft Office PowerPoint</Application>
  <PresentationFormat>Personalizado</PresentationFormat>
  <Paragraphs>104</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Tema de Office</vt:lpstr>
      <vt:lpstr>Sistema de Comando de Incidentes</vt:lpstr>
      <vt:lpstr>Sistema de Comando de Incidentes</vt:lpstr>
      <vt:lpstr>Sistema de Comando de Incidentes</vt:lpstr>
      <vt:lpstr>Sistema de Comando de Incidentes</vt:lpstr>
      <vt:lpstr>Sistema de Comando de Incidentes</vt:lpstr>
      <vt:lpstr>Sistema de Comando de Incidentes</vt:lpstr>
      <vt:lpstr>Sistema de Comando de Incidentes</vt:lpstr>
      <vt:lpstr>Sistema de Comando de Incidentes</vt:lpstr>
      <vt:lpstr>Sistema de Comando de Incidentes</vt:lpstr>
      <vt:lpstr>Sistema de Comando de Incidentes</vt:lpstr>
      <vt:lpstr>Sistema de Comando de Incidentes</vt:lpstr>
      <vt:lpstr>Sistema de Comando de Incidentes</vt:lpstr>
      <vt:lpstr>Sistema de Comando de Incidentes</vt:lpstr>
      <vt:lpstr>Sistema de Comando de Incidentes</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la Presentación</dc:title>
  <dc:creator>Usuario</dc:creator>
  <cp:lastModifiedBy>Usuario</cp:lastModifiedBy>
  <cp:revision>33</cp:revision>
  <dcterms:created xsi:type="dcterms:W3CDTF">2022-07-07T16:50:40Z</dcterms:created>
  <dcterms:modified xsi:type="dcterms:W3CDTF">2023-09-07T14:43:07Z</dcterms:modified>
</cp:coreProperties>
</file>